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0440988" cy="7561263"/>
  <p:notesSz cx="9144000" cy="6858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882" y="-53"/>
      </p:cViewPr>
      <p:guideLst>
        <p:guide orient="horz" pos="2382"/>
        <p:guide pos="328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5239439"/>
            <a:ext cx="10440988" cy="2329639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102870" tIns="51435" rIns="102870" bIns="51435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971535" y="0"/>
            <a:ext cx="3469453" cy="7561263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102870" tIns="51435" rIns="102870" bIns="51435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89923" y="3679815"/>
            <a:ext cx="7399180" cy="2537224"/>
          </a:xfrm>
        </p:spPr>
        <p:txBody>
          <a:bodyPr rIns="51435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94474" y="1703227"/>
            <a:ext cx="7399180" cy="1932323"/>
          </a:xfrm>
        </p:spPr>
        <p:txBody>
          <a:bodyPr tIns="0" rIns="51435" bIns="0" anchor="b">
            <a:normAutofit/>
          </a:bodyPr>
          <a:lstStyle>
            <a:lvl1pPr marL="0" indent="0" algn="r">
              <a:buNone/>
              <a:defRPr sz="2300">
                <a:solidFill>
                  <a:schemeClr val="tx1"/>
                </a:solidFill>
                <a:effectLst/>
              </a:defRPr>
            </a:lvl1pPr>
            <a:lvl2pPr marL="514350" indent="0" algn="ctr">
              <a:buNone/>
            </a:lvl2pPr>
            <a:lvl3pPr marL="1028700" indent="0" algn="ctr">
              <a:buNone/>
            </a:lvl3pPr>
            <a:lvl4pPr marL="1543050" indent="0" algn="ctr">
              <a:buNone/>
            </a:lvl4pPr>
            <a:lvl5pPr marL="2057400" indent="0" algn="ctr">
              <a:buNone/>
            </a:lvl5pPr>
            <a:lvl6pPr marL="2571750" indent="0" algn="ctr">
              <a:buNone/>
            </a:lvl6pPr>
            <a:lvl7pPr marL="3086100" indent="0" algn="ctr">
              <a:buNone/>
            </a:lvl7pPr>
            <a:lvl8pPr marL="3600450" indent="0" algn="ctr">
              <a:buNone/>
            </a:lvl8pPr>
            <a:lvl9pPr marL="41148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3C2B7-2CAA-42F7-B4D0-8D65B0914FB9}" type="datetimeFigureOut">
              <a:rPr lang="lv-LV" smtClean="0"/>
              <a:t>22.10.2019</a:t>
            </a:fld>
            <a:endParaRPr lang="lv-LV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0B0C-BCC0-41B3-B63F-EFC61F2717CB}" type="slidenum">
              <a:rPr lang="lv-LV" smtClean="0"/>
              <a:t>‹#›</a:t>
            </a:fld>
            <a:endParaRPr lang="lv-L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3C2B7-2CAA-42F7-B4D0-8D65B0914FB9}" type="datetimeFigureOut">
              <a:rPr lang="lv-LV" smtClean="0"/>
              <a:t>22.10.2019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0B0C-BCC0-41B3-B63F-EFC61F2717CB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69716" y="302802"/>
            <a:ext cx="2349222" cy="6451578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2050" y="302802"/>
            <a:ext cx="6873650" cy="6451578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3C2B7-2CAA-42F7-B4D0-8D65B0914FB9}" type="datetimeFigureOut">
              <a:rPr lang="lv-LV" smtClean="0"/>
              <a:t>22.10.2019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0B0C-BCC0-41B3-B63F-EFC61F2717CB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3C2B7-2CAA-42F7-B4D0-8D65B0914FB9}" type="datetimeFigureOut">
              <a:rPr lang="lv-LV" smtClean="0"/>
              <a:t>22.10.2019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0B0C-BCC0-41B3-B63F-EFC61F2717CB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5239439"/>
            <a:ext cx="10440988" cy="2329639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102870" tIns="51435" rIns="102870" bIns="51435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971535" y="0"/>
            <a:ext cx="3469453" cy="7561263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102870" tIns="51435" rIns="102870" bIns="51435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3074" y="3951347"/>
            <a:ext cx="7569716" cy="2013650"/>
          </a:xfrm>
        </p:spPr>
        <p:txBody>
          <a:bodyPr tIns="0" bIns="0" anchor="t"/>
          <a:lstStyle>
            <a:lvl1pPr algn="l">
              <a:buNone/>
              <a:defRPr sz="47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3074" y="2740710"/>
            <a:ext cx="7569716" cy="1176073"/>
          </a:xfrm>
        </p:spPr>
        <p:txBody>
          <a:bodyPr lIns="51435" tIns="0" rIns="51435" bIns="0" anchor="b"/>
          <a:lstStyle>
            <a:lvl1pPr marL="0" indent="0" algn="l">
              <a:buNone/>
              <a:defRPr sz="2300">
                <a:solidFill>
                  <a:schemeClr val="tx1"/>
                </a:solidFill>
                <a:effectLst/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3C2B7-2CAA-42F7-B4D0-8D65B0914FB9}" type="datetimeFigureOut">
              <a:rPr lang="lv-LV" smtClean="0"/>
              <a:t>22.10.2019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0B0C-BCC0-41B3-B63F-EFC61F2717CB}" type="slidenum">
              <a:rPr lang="lv-LV" smtClean="0"/>
              <a:t>‹#›</a:t>
            </a:fld>
            <a:endParaRPr lang="lv-L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049" y="302801"/>
            <a:ext cx="8526807" cy="1260211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2050" y="1764295"/>
            <a:ext cx="4176395" cy="499008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2461" y="1764295"/>
            <a:ext cx="4176395" cy="499008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3C2B7-2CAA-42F7-B4D0-8D65B0914FB9}" type="datetimeFigureOut">
              <a:rPr lang="lv-LV" smtClean="0"/>
              <a:t>22.10.2019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0B0C-BCC0-41B3-B63F-EFC61F2717CB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050" y="301050"/>
            <a:ext cx="9396889" cy="1260211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049" y="6049011"/>
            <a:ext cx="4613250" cy="924154"/>
          </a:xfrm>
        </p:spPr>
        <p:txBody>
          <a:bodyPr anchor="t"/>
          <a:lstStyle>
            <a:lvl1pPr marL="0" indent="0">
              <a:buNone/>
              <a:defRPr sz="2700" b="1">
                <a:solidFill>
                  <a:schemeClr val="accent1"/>
                </a:solidFill>
              </a:defRPr>
            </a:lvl1pPr>
            <a:lvl2pPr>
              <a:buNone/>
              <a:defRPr sz="23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303877" y="6049011"/>
            <a:ext cx="4615062" cy="924154"/>
          </a:xfrm>
        </p:spPr>
        <p:txBody>
          <a:bodyPr anchor="t"/>
          <a:lstStyle>
            <a:lvl1pPr marL="0" indent="0">
              <a:buNone/>
              <a:defRPr sz="2700" b="1">
                <a:solidFill>
                  <a:schemeClr val="accent1"/>
                </a:solidFill>
              </a:defRPr>
            </a:lvl1pPr>
            <a:lvl2pPr>
              <a:buNone/>
              <a:defRPr sz="23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22049" y="1672467"/>
            <a:ext cx="4613250" cy="434597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03877" y="1672467"/>
            <a:ext cx="4615062" cy="434597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3C2B7-2CAA-42F7-B4D0-8D65B0914FB9}" type="datetimeFigureOut">
              <a:rPr lang="lv-LV" smtClean="0"/>
              <a:t>22.10.2019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0B0C-BCC0-41B3-B63F-EFC61F2717CB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049" y="302450"/>
            <a:ext cx="8530287" cy="1260211"/>
          </a:xfrm>
        </p:spPr>
        <p:txBody>
          <a:bodyPr anchor="ctr"/>
          <a:lstStyle>
            <a:lvl1pPr algn="l">
              <a:defRPr sz="52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3C2B7-2CAA-42F7-B4D0-8D65B0914FB9}" type="datetimeFigureOut">
              <a:rPr lang="lv-LV" smtClean="0"/>
              <a:t>22.10.2019</a:t>
            </a:fld>
            <a:endParaRPr lang="lv-LV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BC0B0C-BCC0-41B3-B63F-EFC61F2717CB}" type="slidenum">
              <a:rPr lang="lv-LV" smtClean="0"/>
              <a:t>‹#›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3C2B7-2CAA-42F7-B4D0-8D65B0914FB9}" type="datetimeFigureOut">
              <a:rPr lang="lv-LV" smtClean="0"/>
              <a:t>22.10.2019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0B0C-BCC0-41B3-B63F-EFC61F2717CB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049" y="1307100"/>
            <a:ext cx="3654346" cy="805134"/>
          </a:xfrm>
        </p:spPr>
        <p:txBody>
          <a:bodyPr tIns="0" bIns="0" anchor="t"/>
          <a:lstStyle>
            <a:lvl1pPr algn="l">
              <a:buNone/>
              <a:defRPr sz="20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22050" y="236413"/>
            <a:ext cx="3132296" cy="1008168"/>
          </a:xfrm>
        </p:spPr>
        <p:txBody>
          <a:bodyPr lIns="51435" tIns="0" rIns="51435" bIns="0" anchor="b"/>
          <a:lstStyle>
            <a:lvl1pPr marL="0" indent="0" algn="l">
              <a:buNone/>
              <a:defRPr sz="1600"/>
            </a:lvl1pPr>
            <a:lvl2pPr>
              <a:buNone/>
              <a:defRPr sz="14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522049" y="2184365"/>
            <a:ext cx="8091766" cy="4200702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3C2B7-2CAA-42F7-B4D0-8D65B0914FB9}" type="datetimeFigureOut">
              <a:rPr lang="lv-LV" smtClean="0"/>
              <a:t>22.10.2019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313361" y="7080624"/>
            <a:ext cx="870082" cy="402567"/>
          </a:xfrm>
        </p:spPr>
        <p:txBody>
          <a:bodyPr/>
          <a:lstStyle/>
          <a:p>
            <a:fld id="{F1BC0B0C-BCC0-41B3-B63F-EFC61F2717CB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4901" y="1880623"/>
            <a:ext cx="3487030" cy="1382381"/>
          </a:xfrm>
        </p:spPr>
        <p:txBody>
          <a:bodyPr anchor="b"/>
          <a:lstStyle>
            <a:lvl1pPr algn="l">
              <a:buNone/>
              <a:defRPr sz="25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6777" y="1124495"/>
            <a:ext cx="4698445" cy="4536758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6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44903" y="3306278"/>
            <a:ext cx="3487027" cy="2936612"/>
          </a:xfrm>
        </p:spPr>
        <p:txBody>
          <a:bodyPr lIns="51435" rIns="51435"/>
          <a:lstStyle>
            <a:lvl1pPr marL="0" indent="0">
              <a:buFontTx/>
              <a:buNone/>
              <a:defRPr sz="1400"/>
            </a:lvl1pPr>
            <a:lvl2pPr>
              <a:buFontTx/>
              <a:buNone/>
              <a:defRPr sz="14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2049" y="7080624"/>
            <a:ext cx="2436231" cy="402567"/>
          </a:xfrm>
        </p:spPr>
        <p:txBody>
          <a:bodyPr/>
          <a:lstStyle/>
          <a:p>
            <a:fld id="{7D83C2B7-2CAA-42F7-B4D0-8D65B0914FB9}" type="datetimeFigureOut">
              <a:rPr lang="lv-LV" smtClean="0"/>
              <a:t>22.10.2019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0B0C-BCC0-41B3-B63F-EFC61F2717CB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5239439"/>
            <a:ext cx="10440988" cy="2329639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102870" tIns="51435" rIns="102870" bIns="51435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8352790" y="0"/>
            <a:ext cx="2088198" cy="7561263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102870" tIns="51435" rIns="102870" bIns="51435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522049" y="302801"/>
            <a:ext cx="8526807" cy="1260211"/>
          </a:xfrm>
          <a:prstGeom prst="rect">
            <a:avLst/>
          </a:prstGeom>
        </p:spPr>
        <p:txBody>
          <a:bodyPr vert="horz" lIns="51435" tIns="51435" rIns="51435" bIns="51435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522049" y="1764295"/>
            <a:ext cx="8526807" cy="4990084"/>
          </a:xfrm>
          <a:prstGeom prst="rect">
            <a:avLst/>
          </a:prstGeom>
        </p:spPr>
        <p:txBody>
          <a:bodyPr vert="horz" lIns="102870" tIns="51435" rIns="102870" bIns="51435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522049" y="7080624"/>
            <a:ext cx="2436231" cy="402567"/>
          </a:xfrm>
          <a:prstGeom prst="rect">
            <a:avLst/>
          </a:prstGeom>
        </p:spPr>
        <p:txBody>
          <a:bodyPr vert="horz" lIns="102870" tIns="51435" rIns="102870" bIns="0" anchor="b"/>
          <a:lstStyle>
            <a:lvl1pPr algn="l" eaLnBrk="1" latinLnBrk="0" hangingPunct="1">
              <a:defRPr kumimoji="0" sz="11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D83C2B7-2CAA-42F7-B4D0-8D65B0914FB9}" type="datetimeFigureOut">
              <a:rPr lang="lv-LV" smtClean="0"/>
              <a:t>22.10.2019</a:t>
            </a:fld>
            <a:endParaRPr lang="lv-LV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67338" y="7080624"/>
            <a:ext cx="3306313" cy="402567"/>
          </a:xfrm>
          <a:prstGeom prst="rect">
            <a:avLst/>
          </a:prstGeom>
        </p:spPr>
        <p:txBody>
          <a:bodyPr vert="horz" lIns="0" tIns="51435" rIns="0" bIns="0" anchor="b"/>
          <a:lstStyle>
            <a:lvl1pPr algn="ctr" eaLnBrk="1" latinLnBrk="0" hangingPunct="1">
              <a:defRPr kumimoji="0" sz="11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9309881" y="7080624"/>
            <a:ext cx="870082" cy="402567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1BC0B0C-BCC0-41B3-B63F-EFC61F2717CB}" type="slidenum">
              <a:rPr lang="lv-LV" smtClean="0"/>
              <a:t>‹#›</a:t>
            </a:fld>
            <a:endParaRPr lang="lv-LV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3202" indent="-432054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12673" indent="-30861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31570" indent="-288036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indent="-267462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676781" indent="-20574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1913382" indent="-20574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3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160270" indent="-20574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407158" indent="-20574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623185" indent="-20574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ttēlu rezultāti vaicājumam “EZIS”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9585" y="0"/>
            <a:ext cx="5637213" cy="3757613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47018" y="4047172"/>
            <a:ext cx="9946954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lv-LV" sz="2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EZĪ-TIS</a:t>
            </a:r>
            <a:endParaRPr lang="en-US" sz="2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00311"/>
            <a:ext cx="1044098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KUNGS   RE-DZĒ-JA,   KA   AR   EZI</a:t>
            </a:r>
          </a:p>
          <a:p>
            <a:pPr algn="ctr"/>
            <a:r>
              <a:rPr lang="lv-LV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NE-VAR   SA-RU-NĀT,</a:t>
            </a:r>
          </a:p>
          <a:p>
            <a:pPr algn="ctr"/>
            <a:r>
              <a:rPr lang="lv-LV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SĒ-DĀS   KA-RIE-TĒ   </a:t>
            </a:r>
            <a:r>
              <a:rPr lang="lv-LV" sz="6600" b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UN DUS-MĪGS   </a:t>
            </a:r>
            <a:r>
              <a:rPr lang="lv-LV" sz="6600" b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AIZ-BRU-CA</a:t>
            </a:r>
            <a:r>
              <a:rPr lang="lv-LV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lv-LV" sz="6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540271"/>
            <a:ext cx="10440988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lv-LV" sz="8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EZĪ-TIS   AT-RA-DA</a:t>
            </a:r>
          </a:p>
          <a:p>
            <a:pPr algn="ctr"/>
            <a:r>
              <a:rPr lang="lv-LV" sz="8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GRA-SI.</a:t>
            </a:r>
            <a:endParaRPr lang="en-US" sz="8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28" name="AutoShape 4" descr="Attēlu rezultāti vaicājumam “GRASIS”"/>
          <p:cNvSpPr>
            <a:spLocks noChangeAspect="1" noChangeArrowheads="1"/>
          </p:cNvSpPr>
          <p:nvPr/>
        </p:nvSpPr>
        <p:spPr bwMode="auto">
          <a:xfrm>
            <a:off x="155575" y="-136525"/>
            <a:ext cx="300038" cy="300038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v-LV"/>
          </a:p>
        </p:txBody>
      </p:sp>
      <p:pic>
        <p:nvPicPr>
          <p:cNvPr id="1030" name="Picture 6" descr="Attēlu rezultāti vaicājumam “GRASIS”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8246" y="2942543"/>
            <a:ext cx="4536504" cy="45825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643" y="108223"/>
            <a:ext cx="10442282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lv-LV" sz="8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GA-RĀM   KA-RIE-TĒ</a:t>
            </a:r>
          </a:p>
          <a:p>
            <a:pPr algn="ctr"/>
            <a:r>
              <a:rPr lang="lv-LV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BRAUC   KUNGS.</a:t>
            </a:r>
            <a:endParaRPr lang="en-US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7652" name="Picture 4" descr="Saistīts attē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2182" y="2700511"/>
            <a:ext cx="5544616" cy="47662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ttēlu rezultāti vaicājumam “EZIS”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9585" y="0"/>
            <a:ext cx="5637213" cy="3757613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-77171" y="4970502"/>
            <a:ext cx="10595337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lv-LV" sz="8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KUN-GAM   NAV   TĀ,</a:t>
            </a:r>
          </a:p>
          <a:p>
            <a:pPr algn="ctr"/>
            <a:r>
              <a:rPr lang="lv-LV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KAS   MAN   IR!</a:t>
            </a:r>
            <a:endParaRPr lang="en-US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Attēlu rezultāti vaicājumam “RICH MEN CLIP ART”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2342" y="25697"/>
            <a:ext cx="2952328" cy="4979464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0" y="4970502"/>
            <a:ext cx="104409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8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KAS   TAD   TEV   IR</a:t>
            </a:r>
          </a:p>
          <a:p>
            <a:pPr algn="ctr"/>
            <a:r>
              <a:rPr lang="lv-LV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TĀDS   SEVIŠĶS?</a:t>
            </a:r>
            <a:endParaRPr lang="en-US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504056" y="180231"/>
            <a:ext cx="11341174" cy="747897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lv-LV" sz="8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EZĪ-TIS   PA-RĀ-DA</a:t>
            </a:r>
          </a:p>
          <a:p>
            <a:pPr algn="ctr"/>
            <a:r>
              <a:rPr lang="lv-LV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GRA-SI.</a:t>
            </a:r>
          </a:p>
          <a:p>
            <a:pPr algn="ctr"/>
            <a:endParaRPr lang="lv-LV" sz="80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lv-LV" sz="8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KUNGS</a:t>
            </a:r>
          </a:p>
          <a:p>
            <a:pPr algn="ctr"/>
            <a:r>
              <a:rPr lang="lv-LV" sz="8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SA-DUS-MO-JAS</a:t>
            </a:r>
          </a:p>
          <a:p>
            <a:pPr algn="ctr"/>
            <a:r>
              <a:rPr lang="lv-LV" sz="8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UN AT-ŅEM  GRA-SI.</a:t>
            </a:r>
            <a:endParaRPr lang="en-US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ttēlu rezultāti vaicājumam “EZIS”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9585" y="0"/>
            <a:ext cx="5637213" cy="3757613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322849" y="4169702"/>
            <a:ext cx="9795310" cy="313932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lv-LV" sz="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RE-DZI,   KA   NE-BI-JA</a:t>
            </a:r>
            <a:r>
              <a:rPr lang="lv-LV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!</a:t>
            </a:r>
          </a:p>
          <a:p>
            <a:pPr algn="ctr"/>
            <a:r>
              <a:rPr lang="lv-LV" sz="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JA   BŪ-TU   BI-JIS,</a:t>
            </a:r>
          </a:p>
          <a:p>
            <a:pPr algn="ctr"/>
            <a:r>
              <a:rPr lang="lv-LV" sz="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NE-AT-ŅEM-TU!</a:t>
            </a:r>
            <a:endParaRPr lang="en-US" sz="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939195"/>
            <a:ext cx="104409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6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KUNGS   VĒ   NE-JAU-KĀK</a:t>
            </a:r>
          </a:p>
          <a:p>
            <a:pPr algn="ctr"/>
            <a:r>
              <a:rPr lang="lv-LV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SA-DUS-MO-JAS.</a:t>
            </a:r>
          </a:p>
          <a:p>
            <a:pPr algn="ctr"/>
            <a:endParaRPr lang="lv-LV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lv-LV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NO-SVIEŽ   GRA-SI.</a:t>
            </a:r>
            <a:endParaRPr lang="lv-LV" sz="6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ttēlu rezultāti vaicājumam “EZIS”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9585" y="0"/>
            <a:ext cx="5637213" cy="3757613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1129480" y="4169702"/>
            <a:ext cx="8182048" cy="313932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lv-LV" sz="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RE-DZI,   NOBI-JIES</a:t>
            </a:r>
          </a:p>
          <a:p>
            <a:pPr algn="ctr"/>
            <a:r>
              <a:rPr lang="lv-LV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   MA-NIS!</a:t>
            </a:r>
          </a:p>
          <a:p>
            <a:pPr algn="ctr"/>
            <a:endParaRPr lang="en-US" sz="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22</TotalTime>
  <Words>79</Words>
  <Application>Microsoft Office PowerPoint</Application>
  <PresentationFormat>Custom</PresentationFormat>
  <Paragraphs>27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Technic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vitak</dc:creator>
  <cp:lastModifiedBy>vitak</cp:lastModifiedBy>
  <cp:revision>3</cp:revision>
  <dcterms:created xsi:type="dcterms:W3CDTF">2019-10-22T07:43:37Z</dcterms:created>
  <dcterms:modified xsi:type="dcterms:W3CDTF">2019-10-22T08:06:34Z</dcterms:modified>
</cp:coreProperties>
</file>