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6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B2832-5159-4BFC-B5F0-B0C9C200CD09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E2395-089D-4603-A9DA-8EC06EE8A1A2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ima_izpilda_3_velesanas_Kane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728" y="926975"/>
            <a:ext cx="2085020" cy="25020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88802" y="118373"/>
            <a:ext cx="77664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v-LV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LAI-MA   IZ-PIL-DA   TRĪS   VĒ-LĒ-ŠA-NĀS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67744" y="836712"/>
            <a:ext cx="6530072" cy="59400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AutoNum type="arabicPeriod"/>
            </a:pPr>
            <a:r>
              <a:rPr lang="lv-LV" sz="2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LAI-MAS MĀ-TE IE-GRIE-ZĀS ZIE-MAS VA-KA-RĀ VIEN-TU-ĻĀ MĀ-JI-ŅĀ SA-SIL-DĪ-TIES.</a:t>
            </a:r>
          </a:p>
          <a:p>
            <a:pPr marL="342900" indent="-342900">
              <a:buAutoNum type="arabicPeriod"/>
            </a:pPr>
            <a:r>
              <a:rPr lang="lv-LV" sz="2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PROM EJOT TĀ SAIM-NIE-CEI TEI-CA: “PAR TO, KA MA-NI SA-SIL-DĪ-JI, VĒ-LIES TRĪS LA-BAS LIE-TAS.</a:t>
            </a:r>
          </a:p>
          <a:p>
            <a:pPr marL="342900" indent="-342900">
              <a:buAutoNum type="arabicPeriod"/>
            </a:pPr>
            <a:r>
              <a:rPr lang="lv-LV" sz="20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“Ā! KAUT KRĀSNS AUG-ŠĀ DE-SA CEP-TOS!”  - SAIM-NIE-CE </a:t>
            </a:r>
            <a:r>
              <a:rPr lang="lv-LV" sz="20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ĀTRU-MĀ </a:t>
            </a:r>
            <a:r>
              <a:rPr lang="lv-LV" sz="20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IE-TEI-CĀS.</a:t>
            </a:r>
          </a:p>
          <a:p>
            <a:pPr marL="342900" indent="-342900">
              <a:buAutoNum type="arabicPeriod"/>
            </a:pPr>
            <a:r>
              <a:rPr lang="lv-LV" sz="2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ACU MIRK-LĪ CE-PĀS AR, KA ČURKS-TĒ-JA VIEN.</a:t>
            </a:r>
          </a:p>
          <a:p>
            <a:pPr marL="342900" indent="-342900">
              <a:buAutoNum type="arabicPeriod"/>
            </a:pPr>
            <a:r>
              <a:rPr lang="lv-LV" sz="20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BET SAIM-NIEKS PIE-SKRĒ-JA KLĀT: “AK TU VIEN-TIE-SE! KAUT DE-SAS LĪ-KUMS TEV LA-BĀK PIE DE-GU-NA PA-KĀR-TOS. </a:t>
            </a:r>
            <a:r>
              <a:rPr lang="lv-LV" sz="2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VAI NE-VA-RĒ-JI VĒ-LĒ-TIES NAU-DU, BA-GĀ-TĪ-BU?</a:t>
            </a:r>
          </a:p>
          <a:p>
            <a:pPr marL="342900" indent="-342900">
              <a:buAutoNum type="arabicPeriod"/>
            </a:pPr>
            <a:r>
              <a:rPr lang="lv-LV" sz="20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ACU MIRK-LĪ TAS KO SAIM-NIEKS TEI-CA PIE-PIL-DĪ-JĀS – DE-SAS LĪ-KUMS TIE-ŠĀM KA-RĀ-JĀS PIE DE-GU-NA UN NE-BI-JA AT-ŅE-MAMS. </a:t>
            </a:r>
          </a:p>
          <a:p>
            <a:pPr marL="342900" indent="-342900">
              <a:buAutoNum type="arabicPeriod"/>
            </a:pPr>
            <a:r>
              <a:rPr lang="lv-LV" sz="2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VĪRS LŪ-DZA LAI-MAS MĀ-TI AT-ŅEM SIE-VAI DE-SU NO DE-GU-NA.</a:t>
            </a:r>
          </a:p>
          <a:p>
            <a:pPr marL="342900" indent="-342900">
              <a:buAutoNum type="arabicPeriod"/>
            </a:pPr>
            <a:r>
              <a:rPr lang="lv-LV" sz="20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LAI-MAS MĀTE AT-ŅĒ-MA UN SA-CĪ-JA TĀ: “JŪS NE-ESAT PIR-MIE, KAS MA-NAS DĀ-VA-NAS IZ–ŠĶĒR-DU-ŠI. TRĪS LIE-TAS ES JUMS DE-VU, TRĪS SA-ŅĒ-MĀT – AR-DIEVU!”</a:t>
            </a:r>
            <a:endParaRPr lang="en-US" sz="2000" b="1" cap="none" spc="0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712968" cy="6192688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" name="Rectangle 2"/>
          <p:cNvSpPr/>
          <p:nvPr/>
        </p:nvSpPr>
        <p:spPr>
          <a:xfrm>
            <a:off x="523781" y="476672"/>
            <a:ext cx="8096447" cy="62478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lv-LV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IZ-ŠĶĒRST   VAI</a:t>
            </a:r>
          </a:p>
          <a:p>
            <a:pPr algn="ctr"/>
            <a:r>
              <a:rPr lang="lv-LV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IZ-ŠĶĒR-DĒT</a:t>
            </a:r>
          </a:p>
          <a:p>
            <a:pPr algn="ctr"/>
            <a:r>
              <a:rPr lang="lv-LV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IR </a:t>
            </a:r>
          </a:p>
          <a:p>
            <a:pPr algn="ctr"/>
            <a:r>
              <a:rPr lang="lv-LV" sz="80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BEZ   </a:t>
            </a:r>
            <a:r>
              <a:rPr lang="lv-LV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AP-DO-MAS IZ-LIE-TOT</a:t>
            </a:r>
            <a:endParaRPr lang="en-U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Attēlu rezultāti vaicājumam “VECO LAIKU KRĀSNS”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836712"/>
            <a:ext cx="5760640" cy="576064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923681" y="44624"/>
            <a:ext cx="52966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v-LV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MAL-KAS KRĀSNS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8640960" cy="6480720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037049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sz="2400" dirty="0" smtClean="0"/>
              <a:t>Laimas māte, pa pasauli staigādama, iegriezās vēlā ziemas vakarā vientuļā mājiņā sasildīties. Prom ejot, tā pasauca saimnieci, sacīdama: «Par to, ka mani sasildīji, vēlies trīs labas lietas!» </a:t>
            </a:r>
          </a:p>
          <a:p>
            <a:pPr algn="just"/>
            <a:r>
              <a:rPr lang="lv-LV" sz="2400" dirty="0" smtClean="0"/>
              <a:t>   «Ā! Kaut tur krāsns augšā desa ceptu!» saimniece tūliņ ātrumā ieteicās.</a:t>
            </a:r>
            <a:br>
              <a:rPr lang="lv-LV" sz="2400" dirty="0" smtClean="0"/>
            </a:br>
            <a:r>
              <a:rPr lang="lv-LV" sz="2400" dirty="0" smtClean="0"/>
              <a:t>   Un acumirklī cepa arī, ka čurkstēja vien. </a:t>
            </a:r>
          </a:p>
          <a:p>
            <a:pPr algn="just"/>
            <a:r>
              <a:rPr lang="lv-LV" sz="2400" dirty="0" smtClean="0"/>
              <a:t>   Bet saimnieks pieskrēja klāt: «Ak tu vientiese! Kaut desas līkums tev labāk pie deguna pakārtos. Vai nevarēji vēlēties naudu, bagātību?» </a:t>
            </a:r>
          </a:p>
          <a:p>
            <a:pPr algn="just"/>
            <a:r>
              <a:rPr lang="lv-LV" sz="2400" dirty="0" smtClean="0"/>
              <a:t>   Bet acumirklī tas, ko saimnieks bija teicis, piepildījās - desas līkums tiešām karājās sievai pie deguna un nebija atņemams. Tagad vīrs sabijās un lūdza Laimas māti, lai atņemot līkumu sievai no deguna. </a:t>
            </a:r>
          </a:p>
          <a:p>
            <a:pPr algn="just"/>
            <a:r>
              <a:rPr lang="lv-LV" sz="2400" dirty="0" smtClean="0"/>
              <a:t>   Laimas māte atņēma un aiziedama sacīja tā: «Jūs neesat pirmie, kas vieglprātībā manas dāvanas izšķērduši. Trīs lietas jums devu, trīs saņēmāt - ardievu!» </a:t>
            </a:r>
            <a:endParaRPr lang="lv-LV" sz="2400" dirty="0"/>
          </a:p>
        </p:txBody>
      </p:sp>
      <p:sp>
        <p:nvSpPr>
          <p:cNvPr id="3" name="Rectangle 2"/>
          <p:cNvSpPr/>
          <p:nvPr/>
        </p:nvSpPr>
        <p:spPr>
          <a:xfrm>
            <a:off x="1440216" y="476672"/>
            <a:ext cx="62635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Laima izpilda trīs </a:t>
            </a:r>
            <a:r>
              <a:rPr lang="lv-LV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vēlēšanās – visa pasaka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lv/thumb/b/bd/A.C%C4%ABrulis_Laima.png/220px-A.C%C4%ABrulis_Laim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607624" cy="647161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776099" y="332656"/>
            <a:ext cx="21082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v-LV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LAIMA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12968" cy="6480720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/>
          <p:cNvSpPr/>
          <p:nvPr/>
        </p:nvSpPr>
        <p:spPr>
          <a:xfrm>
            <a:off x="4860032" y="1340768"/>
            <a:ext cx="38884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sz="2800" b="1" dirty="0" smtClean="0"/>
              <a:t>Laima</a:t>
            </a:r>
            <a:r>
              <a:rPr lang="lv-LV" sz="2800" dirty="0" smtClean="0"/>
              <a:t>, arī </a:t>
            </a:r>
            <a:r>
              <a:rPr lang="lv-LV" sz="2800" b="1" dirty="0" smtClean="0"/>
              <a:t>Laimes māte</a:t>
            </a:r>
            <a:r>
              <a:rPr lang="lv-LV" sz="2800" dirty="0" smtClean="0"/>
              <a:t>, ir likteņlēmēja dievība latviešu un lietuviešu  mitoloģijā (lietuviešu: </a:t>
            </a:r>
            <a:r>
              <a:rPr lang="lv-LV" sz="2800" i="1" dirty="0" smtClean="0"/>
              <a:t>Laimė</a:t>
            </a:r>
            <a:r>
              <a:rPr lang="lv-LV" sz="2800" dirty="0" smtClean="0"/>
              <a:t>). </a:t>
            </a:r>
          </a:p>
          <a:p>
            <a:pPr algn="just"/>
            <a:r>
              <a:rPr lang="lv-LV" sz="2800" dirty="0" smtClean="0"/>
              <a:t>Senlatviešiem bija priekšstats, ka katram ir sava Laima, turklāt viena cilvēka likteni varēja noteikt vairākas likteņa dievības (Dievs, Velns, Māra, Veļu māte u.c.).</a:t>
            </a:r>
            <a:endParaRPr lang="lv-LV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242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vitak</dc:creator>
  <cp:lastModifiedBy>vitak</cp:lastModifiedBy>
  <cp:revision>5</cp:revision>
  <dcterms:created xsi:type="dcterms:W3CDTF">2020-02-05T07:52:34Z</dcterms:created>
  <dcterms:modified xsi:type="dcterms:W3CDTF">2020-03-20T13:26:14Z</dcterms:modified>
</cp:coreProperties>
</file>