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440988" cy="7561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926" y="-67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97944" y="268846"/>
            <a:ext cx="10040750" cy="7031973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565" y="972860"/>
            <a:ext cx="8535508" cy="3226139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4008" y="4266452"/>
            <a:ext cx="7508622" cy="153051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94486" y="4116688"/>
            <a:ext cx="7047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1832" y="840141"/>
            <a:ext cx="1990313" cy="5964996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8843" y="840141"/>
            <a:ext cx="6362477" cy="5964996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520" y="1293921"/>
            <a:ext cx="8535508" cy="3226139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4348" y="4580551"/>
            <a:ext cx="7509681" cy="1503659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96661" y="4432686"/>
            <a:ext cx="7047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8843" y="2268378"/>
            <a:ext cx="4071985" cy="44359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459" y="2268379"/>
            <a:ext cx="4071985" cy="44359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843" y="2206759"/>
            <a:ext cx="4071985" cy="85694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8843" y="3000561"/>
            <a:ext cx="4071985" cy="37302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8796" y="2204026"/>
            <a:ext cx="4071985" cy="85694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8796" y="2998179"/>
            <a:ext cx="4071985" cy="37302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842" y="1209802"/>
            <a:ext cx="3367219" cy="19155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674" y="1209802"/>
            <a:ext cx="4463522" cy="51416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8842" y="3125322"/>
            <a:ext cx="3367219" cy="332695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842" y="1209802"/>
            <a:ext cx="3367219" cy="19155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5799" y="1179556"/>
            <a:ext cx="5223104" cy="5292884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8842" y="3125322"/>
            <a:ext cx="3367219" cy="317573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97944" y="268846"/>
            <a:ext cx="10040750" cy="703197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8843" y="672112"/>
            <a:ext cx="8457200" cy="149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843" y="2268379"/>
            <a:ext cx="8454932" cy="445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839" y="6862060"/>
            <a:ext cx="199457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1973" y="6862060"/>
            <a:ext cx="404020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625" y="6862060"/>
            <a:ext cx="146117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APp8GP8hk" TargetMode="External"/><Relationship Id="rId2" Type="http://schemas.openxmlformats.org/officeDocument/2006/relationships/hyperlink" Target="https://www.youtube.com/watch?v=eKo5F87A8a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E5tvaveVak" TargetMode="External"/><Relationship Id="rId4" Type="http://schemas.openxmlformats.org/officeDocument/2006/relationships/hyperlink" Target="https://www.youtube.com/watch?v=3D-vKN5DLJ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eceptes.tvnet.lv/autorizacij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receptes.tvnet.lv/autorizacij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Bebru ģimene</a:t>
            </a:r>
            <a:endParaRPr lang="en-GB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PASAKA PAR BURTU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785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dding 3 numbers worksheets and centers - great for practicing 3 addends"/>
          <p:cNvPicPr>
            <a:picLocks noChangeAspect="1" noChangeArrowheads="1"/>
          </p:cNvPicPr>
          <p:nvPr/>
        </p:nvPicPr>
        <p:blipFill>
          <a:blip r:embed="rId2"/>
          <a:srcRect l="7778" t="22159" r="7447" b="10718"/>
          <a:stretch>
            <a:fillRect/>
          </a:stretch>
        </p:blipFill>
        <p:spPr bwMode="auto">
          <a:xfrm>
            <a:off x="376016" y="1204969"/>
            <a:ext cx="5725846" cy="60392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47224" y="312102"/>
            <a:ext cx="55374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Izmanto skaitļu bultiņu šī uzdevuma izpildīšanai!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2532" name="Picture 4" descr="Assorted maze activity sheets | Mazes for kids printable, Activity ..."/>
          <p:cNvPicPr>
            <a:picLocks noChangeAspect="1" noChangeArrowheads="1"/>
          </p:cNvPicPr>
          <p:nvPr/>
        </p:nvPicPr>
        <p:blipFill>
          <a:blip r:embed="rId3"/>
          <a:srcRect l="1631" t="3309" r="3466" b="7037"/>
          <a:stretch>
            <a:fillRect/>
          </a:stretch>
        </p:blipFill>
        <p:spPr bwMode="auto">
          <a:xfrm>
            <a:off x="6050422" y="2198509"/>
            <a:ext cx="4161802" cy="4914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ww.woojr.com/wp-content/themes/wp-pravda-child/images/shad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9050" cy="19050"/>
          </a:xfrm>
          <a:prstGeom prst="rect">
            <a:avLst/>
          </a:prstGeom>
          <a:noFill/>
        </p:spPr>
      </p:pic>
      <p:pic>
        <p:nvPicPr>
          <p:cNvPr id="23556" name="Picture 4" descr="https://www.woojr.com/wp-content/themes/wp-pravda-child/images/shad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9050" cy="19050"/>
          </a:xfrm>
          <a:prstGeom prst="rect">
            <a:avLst/>
          </a:prstGeom>
          <a:noFill/>
        </p:spPr>
      </p:pic>
      <p:pic>
        <p:nvPicPr>
          <p:cNvPr id="23558" name="Picture 6" descr="https://www.woojr.com/wp-content/themes/wp-pravda-child/images/shad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9050" cy="19050"/>
          </a:xfrm>
          <a:prstGeom prst="rect">
            <a:avLst/>
          </a:prstGeom>
          <a:noFill/>
        </p:spPr>
      </p:pic>
      <p:pic>
        <p:nvPicPr>
          <p:cNvPr id="23560" name="Picture 8" descr="https://www.woojr.com/wp-content/themes/wp-pravda-child/images/shad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9050" cy="19050"/>
          </a:xfrm>
          <a:prstGeom prst="rect">
            <a:avLst/>
          </a:prstGeom>
          <a:noFill/>
        </p:spPr>
      </p:pic>
      <p:pic>
        <p:nvPicPr>
          <p:cNvPr id="23562" name="Picture 10" descr="https://www.woojr.com/wp-content/themes/wp-pravda-child/images/shad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9050" cy="19050"/>
          </a:xfrm>
          <a:prstGeom prst="rect">
            <a:avLst/>
          </a:prstGeom>
          <a:noFill/>
        </p:spPr>
      </p:pic>
      <p:pic>
        <p:nvPicPr>
          <p:cNvPr id="23564" name="Picture 12" descr="Printable Spring Maze - Carrot | Woo! Jr. Kids Activities"/>
          <p:cNvPicPr>
            <a:picLocks noChangeAspect="1" noChangeArrowheads="1"/>
          </p:cNvPicPr>
          <p:nvPr/>
        </p:nvPicPr>
        <p:blipFill>
          <a:blip r:embed="rId3"/>
          <a:srcRect l="4327" t="2623" r="3974" b="8830"/>
          <a:stretch>
            <a:fillRect/>
          </a:stretch>
        </p:blipFill>
        <p:spPr bwMode="auto">
          <a:xfrm rot="16200000">
            <a:off x="1324955" y="-534465"/>
            <a:ext cx="6952003" cy="8687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97052" y="482784"/>
            <a:ext cx="9650561" cy="6531795"/>
          </a:xfrm>
        </p:spPr>
        <p:txBody>
          <a:bodyPr/>
          <a:lstStyle/>
          <a:p>
            <a:pPr marL="45720" indent="0">
              <a:buNone/>
            </a:pPr>
            <a:r>
              <a:rPr lang="lv-LV" dirty="0" smtClean="0"/>
              <a:t>	BEBRS SATRAUCĀS NE PA JOKAM. KOPŠ ATGRIEŠANĀS NO VIESĪBĀM PIE KAIMIŅU ZAĶA VIŅAM VAIRS NELIKA MIERU NE SIEVA, NE BĒRNI.</a:t>
            </a:r>
          </a:p>
          <a:p>
            <a:pPr marL="45720" indent="0">
              <a:buNone/>
            </a:pPr>
            <a:r>
              <a:rPr lang="lv-LV" dirty="0" smtClean="0"/>
              <a:t>	«CIK PIE VIŅIEM GARŠĪGI ĒDIENI! CIK KRAUKŠĶĪGI BURKĀNI! CIK SALDAS SAKNĪTES!» TO VIEN DZIRDĒJA NO RĪTA LĪDZ VAKARAM.</a:t>
            </a:r>
          </a:p>
          <a:p>
            <a:pPr marL="45720" indent="0">
              <a:buNone/>
            </a:pPr>
            <a:r>
              <a:rPr lang="lv-LV" dirty="0"/>
              <a:t>	</a:t>
            </a:r>
            <a:r>
              <a:rPr lang="lv-LV" dirty="0" smtClean="0"/>
              <a:t>«NOLEMTS!» BEIDZOT BEBRS UZSITA DŪRI UZ GALDA. «PIETIEK ĒST RŪGTĀS APŠU MIZAS! MUMS ARĪ VAJADZĪGS SAKŅU DĀRZS. ES EJU UZ MEŽA VEIKALU PĒC DĀRZEŅU SĒKLĀM.»</a:t>
            </a:r>
          </a:p>
          <a:p>
            <a:pPr marL="45720" indent="0">
              <a:buNone/>
            </a:pPr>
            <a:r>
              <a:rPr lang="lv-LV" dirty="0"/>
              <a:t>	</a:t>
            </a:r>
            <a:endParaRPr lang="en-GB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161" y="3251698"/>
            <a:ext cx="4908344" cy="39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2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30139" y="653179"/>
            <a:ext cx="9573357" cy="6304603"/>
          </a:xfrm>
        </p:spPr>
        <p:txBody>
          <a:bodyPr/>
          <a:lstStyle/>
          <a:p>
            <a:pPr marL="45720" indent="0">
              <a:buNone/>
            </a:pPr>
            <a:r>
              <a:rPr lang="lv-LV" dirty="0" smtClean="0"/>
              <a:t>	«KĀDAS SĒKLAS TU PIRKSI?» APJAUTĀJĀS SIEVA. «ES DOMĀJU, KA MUMS VAJADZĒTU RUTKUS, KĀĻUS UN KĀPOSTUS.»</a:t>
            </a:r>
          </a:p>
          <a:p>
            <a:pPr marL="45720" indent="0">
              <a:buNone/>
            </a:pPr>
            <a:r>
              <a:rPr lang="lv-LV" dirty="0"/>
              <a:t>	</a:t>
            </a:r>
            <a:r>
              <a:rPr lang="lv-LV" dirty="0" smtClean="0"/>
              <a:t>«NEGRIBU KĀPOSTUS,»IETIEPĀS VECĀKAIS DĒLĒNS. « NOPĒRC LABĀK BANĀNU UN APELSĪNU SĒKLAS!»</a:t>
            </a:r>
          </a:p>
          <a:p>
            <a:pPr marL="45720" indent="0">
              <a:buNone/>
            </a:pPr>
            <a:r>
              <a:rPr lang="lv-LV" dirty="0"/>
              <a:t>	</a:t>
            </a:r>
            <a:r>
              <a:rPr lang="lv-LV" dirty="0" smtClean="0"/>
              <a:t>«BANĀNI UN APELSĪNI NAV DĀRZEŅI, BET AUGĻI,» SKAIDROJA BEBRU TĒVS. «UN TIE AUG TIKAI SILTAJĀS ZEMĒS.»</a:t>
            </a:r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711" y="3422092"/>
            <a:ext cx="4663979" cy="37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1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19110" y="567983"/>
            <a:ext cx="9518210" cy="6403999"/>
          </a:xfrm>
        </p:spPr>
        <p:txBody>
          <a:bodyPr/>
          <a:lstStyle/>
          <a:p>
            <a:pPr marL="45720" indent="0">
              <a:buNone/>
            </a:pPr>
            <a:r>
              <a:rPr lang="lv-LV" dirty="0" smtClean="0"/>
              <a:t>	«LABĀK NOPĒRC BULKĀNUS,» ŠĻUPSTĒJA MAZAIS DĒLĒNS. «BULKĀNI IL GALŠĪGI!»</a:t>
            </a:r>
          </a:p>
          <a:p>
            <a:pPr marL="45720" indent="0">
              <a:buNone/>
            </a:pPr>
            <a:r>
              <a:rPr lang="lv-LV" dirty="0"/>
              <a:t>	</a:t>
            </a:r>
            <a:r>
              <a:rPr lang="lv-LV" dirty="0" smtClean="0"/>
              <a:t>«TU ESI PRĀTĪGS PUIKA,» PASMĒJĀS BEBRU TĒVS, PAŅĒMA GROZU UN DEVĀS UZ VEIKALU. BURKĀNU SĒKLAS NOTEIKTI JĀNOPĒRK, BET KAS VĒL? PA CEĻAM UZ VEIKALU VIŅŠ IZDOMĀJA KO PIRKT.</a:t>
            </a:r>
          </a:p>
          <a:p>
            <a:pPr marL="45720" indent="0">
              <a:buNone/>
            </a:pPr>
            <a:r>
              <a:rPr lang="lv-LV" dirty="0"/>
              <a:t>	</a:t>
            </a:r>
            <a:r>
              <a:rPr lang="lv-LV" dirty="0" smtClean="0"/>
              <a:t>« TĀ KĀ MĒS ESAM BEBRI, TAD ES PIRKŠU VISAS TĀS SĒKLAS, KURU NOSAUKUMOS IR «B», NOLĒMA BEBRS. TĀ VIŅŠ ARĪ IZDARĪJA.</a:t>
            </a:r>
            <a:endParaRPr lang="en-GB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454" y="3549889"/>
            <a:ext cx="4476944" cy="355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1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96553" y="326591"/>
            <a:ext cx="9806943" cy="681578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lv-LV" dirty="0" smtClean="0"/>
              <a:t>UZDEVUMS:</a:t>
            </a:r>
          </a:p>
          <a:p>
            <a:pPr marL="45720" indent="0">
              <a:buNone/>
            </a:pPr>
            <a:r>
              <a:rPr lang="lv-LV" dirty="0" smtClean="0"/>
              <a:t>APSKATI ZĪMĒJUMU, KURĀ IR PACIŅAS AR SĒKLĀM!</a:t>
            </a:r>
          </a:p>
          <a:p>
            <a:pPr marL="45720" indent="0">
              <a:buNone/>
            </a:pPr>
            <a:r>
              <a:rPr lang="lv-LV" dirty="0" smtClean="0"/>
              <a:t> PASAKI, KURAS SĒKLAS NOPIRKA BEBRU TĒVS!</a:t>
            </a:r>
          </a:p>
          <a:p>
            <a:pPr marL="45720" indent="0">
              <a:buNone/>
            </a:pPr>
            <a:endParaRPr lang="lv-LV" dirty="0"/>
          </a:p>
          <a:p>
            <a:pPr marL="45720" indent="0">
              <a:buNone/>
            </a:pPr>
            <a:endParaRPr lang="lv-LV" dirty="0" smtClean="0"/>
          </a:p>
          <a:p>
            <a:pPr marL="45720" indent="0">
              <a:buNone/>
            </a:pPr>
            <a:endParaRPr lang="lv-LV" dirty="0"/>
          </a:p>
          <a:p>
            <a:pPr marL="45720" indent="0">
              <a:buNone/>
            </a:pPr>
            <a:endParaRPr lang="lv-LV" dirty="0" smtClean="0"/>
          </a:p>
          <a:p>
            <a:pPr marL="45720" indent="0">
              <a:buNone/>
            </a:pPr>
            <a:r>
              <a:rPr lang="lv-LV" dirty="0" smtClean="0"/>
              <a:t>    RABARBERI                           </a:t>
            </a:r>
            <a:r>
              <a:rPr lang="lv-LV" dirty="0" smtClean="0"/>
              <a:t> </a:t>
            </a:r>
            <a:r>
              <a:rPr lang="lv-LV" dirty="0" smtClean="0"/>
              <a:t>TOMĀTI                         </a:t>
            </a:r>
            <a:r>
              <a:rPr lang="lv-LV" dirty="0" smtClean="0"/>
              <a:t>   </a:t>
            </a:r>
            <a:r>
              <a:rPr lang="lv-LV" dirty="0" smtClean="0"/>
              <a:t>KABAČI                             </a:t>
            </a:r>
            <a:r>
              <a:rPr lang="lv-LV" dirty="0" smtClean="0"/>
              <a:t>SALĀTI</a:t>
            </a:r>
            <a:r>
              <a:rPr lang="lv-LV" dirty="0" smtClean="0"/>
              <a:t>         </a:t>
            </a:r>
            <a:endParaRPr lang="lv-LV" dirty="0" smtClean="0"/>
          </a:p>
          <a:p>
            <a:pPr marL="45720" indent="0">
              <a:buNone/>
            </a:pPr>
            <a:endParaRPr lang="lv-LV" dirty="0"/>
          </a:p>
          <a:p>
            <a:pPr marL="45720" indent="0">
              <a:buNone/>
            </a:pPr>
            <a:endParaRPr lang="lv-LV" dirty="0" smtClean="0"/>
          </a:p>
          <a:p>
            <a:pPr marL="45720" indent="0">
              <a:buNone/>
            </a:pPr>
            <a:endParaRPr lang="lv-LV" dirty="0"/>
          </a:p>
          <a:p>
            <a:pPr marL="45720" indent="0">
              <a:buNone/>
            </a:pPr>
            <a:endParaRPr lang="lv-LV" dirty="0" smtClean="0"/>
          </a:p>
          <a:p>
            <a:pPr marL="45720" indent="0">
              <a:buNone/>
            </a:pPr>
            <a:r>
              <a:rPr lang="lv-LV" dirty="0" smtClean="0"/>
              <a:t>     </a:t>
            </a:r>
            <a:r>
              <a:rPr lang="lv-LV" dirty="0" smtClean="0"/>
              <a:t>          </a:t>
            </a:r>
            <a:r>
              <a:rPr lang="lv-LV" dirty="0" smtClean="0"/>
              <a:t>BIETES                           </a:t>
            </a:r>
            <a:r>
              <a:rPr lang="lv-LV" dirty="0" smtClean="0"/>
              <a:t> GURĶI                                ĶIRBJI                          BURKĀNI             </a:t>
            </a:r>
            <a:endParaRPr lang="lv-LV" dirty="0" smtClean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76" y="1803163"/>
            <a:ext cx="2346738" cy="191120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634" y="1811708"/>
            <a:ext cx="2351489" cy="1877021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238" y="4298283"/>
            <a:ext cx="2197979" cy="1735047"/>
          </a:xfrm>
          <a:prstGeom prst="rect">
            <a:avLst/>
          </a:prstGeom>
        </p:spPr>
      </p:pic>
      <p:pic>
        <p:nvPicPr>
          <p:cNvPr id="13" name="Attēls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921" y="4296955"/>
            <a:ext cx="2384285" cy="1760889"/>
          </a:xfrm>
          <a:prstGeom prst="rect">
            <a:avLst/>
          </a:prstGeom>
        </p:spPr>
      </p:pic>
      <p:pic>
        <p:nvPicPr>
          <p:cNvPr id="14" name="Attēls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15" y="4280892"/>
            <a:ext cx="2192889" cy="1801925"/>
          </a:xfrm>
          <a:prstGeom prst="rect">
            <a:avLst/>
          </a:prstGeom>
        </p:spPr>
      </p:pic>
      <p:pic>
        <p:nvPicPr>
          <p:cNvPr id="15" name="Attēls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215" y="1786071"/>
            <a:ext cx="2206717" cy="1905683"/>
          </a:xfrm>
          <a:prstGeom prst="rect">
            <a:avLst/>
          </a:prstGeom>
        </p:spPr>
      </p:pic>
      <p:pic>
        <p:nvPicPr>
          <p:cNvPr id="16" name="Attēls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933" y="4316472"/>
            <a:ext cx="2384282" cy="1746554"/>
          </a:xfrm>
          <a:prstGeom prst="rect">
            <a:avLst/>
          </a:prstGeom>
        </p:spPr>
      </p:pic>
      <p:pic>
        <p:nvPicPr>
          <p:cNvPr id="17" name="Attēls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3666" y="1820254"/>
            <a:ext cx="2226188" cy="18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5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06607" y="695779"/>
            <a:ext cx="9286597" cy="643239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lv-LV" dirty="0" smtClean="0">
                <a:solidFill>
                  <a:srgbClr val="FF0000"/>
                </a:solidFill>
              </a:rPr>
              <a:t>IETEICAMIE UZDEVUMI:</a:t>
            </a:r>
          </a:p>
          <a:p>
            <a:pPr marL="502920" indent="-457200">
              <a:buAutoNum type="arabicPeriod"/>
            </a:pPr>
            <a:r>
              <a:rPr lang="lv-LV" dirty="0" smtClean="0">
                <a:solidFill>
                  <a:srgbClr val="FF0000"/>
                </a:solidFill>
              </a:rPr>
              <a:t>NOSKATIES KĀ DĪKST UN AUG SAULESPUĶES.</a:t>
            </a:r>
          </a:p>
          <a:p>
            <a:pPr marL="45720" indent="0">
              <a:buNone/>
            </a:pPr>
            <a:r>
              <a:rPr lang="en-GB" dirty="0">
                <a:hlinkClick r:id="rId2"/>
              </a:rPr>
              <a:t>https://www.youtube.com/watch?v=eKo5F87A8a0</a:t>
            </a:r>
            <a:endParaRPr lang="lv-LV" dirty="0" smtClean="0"/>
          </a:p>
          <a:p>
            <a:pPr marL="45720" indent="0">
              <a:buNone/>
            </a:pPr>
            <a:r>
              <a:rPr lang="lv-LV" dirty="0">
                <a:solidFill>
                  <a:srgbClr val="00B050"/>
                </a:solidFill>
              </a:rPr>
              <a:t>2</a:t>
            </a:r>
            <a:r>
              <a:rPr lang="lv-LV" dirty="0" smtClean="0">
                <a:solidFill>
                  <a:srgbClr val="FF0000"/>
                </a:solidFill>
              </a:rPr>
              <a:t> . NOSKATIES FILMIŅU KĀ VIENKARŠI VAR UZZĪMĒT BURKĀNU.</a:t>
            </a:r>
            <a:endParaRPr lang="lv-LV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www.youtube.com/watch?v=ROAPp8GP8hk</a:t>
            </a:r>
            <a:endParaRPr lang="lv-LV" dirty="0"/>
          </a:p>
          <a:p>
            <a:pPr marL="45720" indent="0">
              <a:buNone/>
            </a:pPr>
            <a:r>
              <a:rPr lang="lv-LV" dirty="0"/>
              <a:t>3</a:t>
            </a:r>
            <a:r>
              <a:rPr lang="lv-LV" dirty="0" smtClean="0"/>
              <a:t>. </a:t>
            </a:r>
            <a:r>
              <a:rPr lang="lv-LV" dirty="0" smtClean="0">
                <a:solidFill>
                  <a:srgbClr val="FF0000"/>
                </a:solidFill>
              </a:rPr>
              <a:t>NOKLAUSIES JAUTRU DZIESMIŅU PAR BURKĀNIEM ANGĻU VALODĀ.</a:t>
            </a:r>
          </a:p>
          <a:p>
            <a:pPr marL="45720" indent="0">
              <a:buNone/>
            </a:pPr>
            <a:r>
              <a:rPr lang="en-GB" dirty="0" smtClean="0">
                <a:hlinkClick r:id="rId4"/>
              </a:rPr>
              <a:t>https://www.youtube.com/watch?v=3D-vKN5DLJo</a:t>
            </a:r>
            <a:endParaRPr lang="lv-LV" dirty="0" smtClean="0"/>
          </a:p>
          <a:p>
            <a:pPr marL="45720" indent="0">
              <a:buNone/>
            </a:pPr>
            <a:endParaRPr lang="lv-LV" dirty="0" smtClean="0"/>
          </a:p>
          <a:p>
            <a:pPr marL="45720" indent="0">
              <a:buNone/>
            </a:pP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www.youtube.com/watch?v=RE5tvaveVak</a:t>
            </a:r>
            <a:endParaRPr lang="lv-LV" dirty="0" smtClean="0"/>
          </a:p>
          <a:p>
            <a:pPr marL="45720" indent="0">
              <a:buNone/>
            </a:pPr>
            <a:endParaRPr lang="lv-LV" dirty="0"/>
          </a:p>
          <a:p>
            <a:pPr marL="45720" indent="0">
              <a:buNone/>
            </a:pPr>
            <a:r>
              <a:rPr lang="lv-LV" dirty="0"/>
              <a:t>3. </a:t>
            </a:r>
            <a:r>
              <a:rPr lang="lv-LV" dirty="0">
                <a:solidFill>
                  <a:srgbClr val="FF0000"/>
                </a:solidFill>
              </a:rPr>
              <a:t>KOPĀ AR VECĀKIEM PAGATAVO VESELĪGUS BURKĀNU SALĀTUS VAI IZCEP BURKĀNU </a:t>
            </a:r>
            <a:r>
              <a:rPr lang="lv-LV" dirty="0" smtClean="0">
                <a:solidFill>
                  <a:srgbClr val="FF0000"/>
                </a:solidFill>
              </a:rPr>
              <a:t>KEKSU (RECEPTES NĀKAMAJĀ LAPUSĒ).</a:t>
            </a:r>
            <a:endParaRPr lang="en-GB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0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2198" y="411787"/>
            <a:ext cx="9485123" cy="6545995"/>
          </a:xfrm>
        </p:spPr>
        <p:txBody>
          <a:bodyPr>
            <a:normAutofit fontScale="85000" lnSpcReduction="20000"/>
          </a:bodyPr>
          <a:lstStyle/>
          <a:p>
            <a:pPr marL="45720" indent="0" algn="r">
              <a:buNone/>
            </a:pPr>
            <a:r>
              <a:rPr lang="lv-LV" sz="2600" b="1" dirty="0" smtClean="0"/>
              <a:t>RECEPTE</a:t>
            </a:r>
          </a:p>
          <a:p>
            <a:pPr marL="45720" indent="0" algn="ctr">
              <a:buNone/>
            </a:pPr>
            <a:r>
              <a:rPr lang="lv-LV" sz="2600" b="1" dirty="0" smtClean="0"/>
              <a:t>BURKĀNU UN AUGĻU SALĀTI.</a:t>
            </a:r>
          </a:p>
          <a:p>
            <a:pPr marL="45720" indent="0">
              <a:buNone/>
            </a:pPr>
            <a:r>
              <a:rPr lang="lv-LV" b="1" dirty="0" smtClean="0"/>
              <a:t>SASTĀVDAĻAS:</a:t>
            </a:r>
            <a:endParaRPr lang="lv-LV" b="1" dirty="0"/>
          </a:p>
          <a:p>
            <a:r>
              <a:rPr lang="en-GB" dirty="0"/>
              <a:t>3 </a:t>
            </a:r>
            <a:r>
              <a:rPr lang="en-GB" dirty="0" smtClean="0"/>
              <a:t>BURKĀNI</a:t>
            </a:r>
          </a:p>
          <a:p>
            <a:r>
              <a:rPr lang="en-GB" dirty="0" smtClean="0"/>
              <a:t>2 ĀBOLI</a:t>
            </a:r>
          </a:p>
          <a:p>
            <a:r>
              <a:rPr lang="en-GB" dirty="0" smtClean="0"/>
              <a:t>1 APELSĪNS</a:t>
            </a:r>
          </a:p>
          <a:p>
            <a:r>
              <a:rPr lang="en-GB" dirty="0" smtClean="0"/>
              <a:t>1 BANĀNS</a:t>
            </a:r>
          </a:p>
          <a:p>
            <a:r>
              <a:rPr lang="en-GB" dirty="0" smtClean="0"/>
              <a:t>SVAIGI SPIESTA APELSĪNU SULA</a:t>
            </a:r>
            <a:endParaRPr lang="lv-LV" dirty="0" smtClean="0"/>
          </a:p>
          <a:p>
            <a:pPr marL="45720" indent="0">
              <a:buNone/>
            </a:pPr>
            <a:r>
              <a:rPr lang="lv-LV" b="1" dirty="0" smtClean="0"/>
              <a:t>PAGATAVOŠANA:</a:t>
            </a:r>
            <a:endParaRPr lang="en-GB" b="1" dirty="0"/>
          </a:p>
          <a:p>
            <a:r>
              <a:rPr lang="lv-LV" dirty="0" smtClean="0"/>
              <a:t>VISUS DĀRZEŅUS UN AUGĻUS NOMAZGĀ.</a:t>
            </a:r>
          </a:p>
          <a:p>
            <a:r>
              <a:rPr lang="lv-LV" dirty="0" smtClean="0"/>
              <a:t>BURKĀNUS NOTĪRA UN SARĪVĒ SKAIDIŅĀS.</a:t>
            </a:r>
          </a:p>
          <a:p>
            <a:r>
              <a:rPr lang="lv-LV" dirty="0" smtClean="0"/>
              <a:t>ĀBOLUS, BANĀNUS UN 1,5 APELSĪNU SAGRIEŽ GABALIŅOS.</a:t>
            </a:r>
          </a:p>
          <a:p>
            <a:r>
              <a:rPr lang="lv-LV" dirty="0" smtClean="0"/>
              <a:t>VISU KĀRTO BĻODĀ UN PĀRLEJ AR NO 1/2 APESLĪNA IZSPIESTU SULU. JA VĒLĀS, SALĀTUS VAR MAISĪT, VAR ARĪ NEMAISĪT.</a:t>
            </a:r>
          </a:p>
          <a:p>
            <a:r>
              <a:rPr lang="lv-LV" dirty="0" smtClean="0"/>
              <a:t>LAI LABI GARŠO!</a:t>
            </a:r>
          </a:p>
          <a:p>
            <a:pPr marL="45720" indent="0">
              <a:buNone/>
            </a:pPr>
            <a:r>
              <a:rPr lang="lv-LV" dirty="0">
                <a:hlinkClick r:id="rId2" tooltip="Pievienot izlasei var tikai reģistrēti lietotāji"/>
              </a:rPr>
              <a:t/>
            </a:r>
            <a:br>
              <a:rPr lang="lv-LV" dirty="0">
                <a:hlinkClick r:id="rId2" tooltip="Pievienot izlasei var tikai reģistrēti lietotāji"/>
              </a:rPr>
            </a:br>
            <a:endParaRPr lang="en-GB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716" y="1661348"/>
            <a:ext cx="2495589" cy="300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9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86023" y="312391"/>
            <a:ext cx="9815999" cy="7128177"/>
          </a:xfrm>
        </p:spPr>
        <p:txBody>
          <a:bodyPr>
            <a:normAutofit fontScale="77500" lnSpcReduction="20000"/>
          </a:bodyPr>
          <a:lstStyle/>
          <a:p>
            <a:pPr marL="45720" indent="0" algn="r">
              <a:buNone/>
            </a:pPr>
            <a:r>
              <a:rPr lang="lv-LV" b="1" dirty="0" smtClean="0"/>
              <a:t>RECEPTE</a:t>
            </a:r>
          </a:p>
          <a:p>
            <a:pPr marL="45720" indent="0" algn="ctr">
              <a:buNone/>
            </a:pPr>
            <a:r>
              <a:rPr lang="en-GB" b="1" dirty="0" smtClean="0"/>
              <a:t>BURKĀNU KĒKSS</a:t>
            </a:r>
            <a:endParaRPr lang="lv-LV" b="1" dirty="0" smtClean="0"/>
          </a:p>
          <a:p>
            <a:pPr marL="45720" indent="0">
              <a:buNone/>
            </a:pPr>
            <a:r>
              <a:rPr lang="lv-LV" b="1" u="sng" dirty="0" smtClean="0">
                <a:hlinkClick r:id="rId2" tooltip="Pievienot izlasei var tikai reģistrēti lietotāji"/>
              </a:rPr>
              <a:t>SASTĀVDAĻAS:</a:t>
            </a:r>
          </a:p>
          <a:p>
            <a:r>
              <a:rPr lang="lv-LV" dirty="0" smtClean="0"/>
              <a:t>300 G BURKĀNU</a:t>
            </a:r>
          </a:p>
          <a:p>
            <a:r>
              <a:rPr lang="lv-LV" dirty="0" smtClean="0"/>
              <a:t>300 G MILTU</a:t>
            </a:r>
          </a:p>
          <a:p>
            <a:r>
              <a:rPr lang="lv-LV" dirty="0" smtClean="0"/>
              <a:t>200 G BRŪNĀ CUKURA</a:t>
            </a:r>
          </a:p>
          <a:p>
            <a:r>
              <a:rPr lang="lv-LV" dirty="0" smtClean="0"/>
              <a:t>100 G SVIESTA</a:t>
            </a:r>
          </a:p>
          <a:p>
            <a:r>
              <a:rPr lang="lv-LV" dirty="0" smtClean="0"/>
              <a:t>2 ĒD. K. EĻĻAS</a:t>
            </a:r>
          </a:p>
          <a:p>
            <a:r>
              <a:rPr lang="lv-LV" dirty="0" smtClean="0"/>
              <a:t>1 OLA</a:t>
            </a:r>
          </a:p>
          <a:p>
            <a:r>
              <a:rPr lang="lv-LV" dirty="0" smtClean="0"/>
              <a:t>1-2 TĒJK. KANĒĻA</a:t>
            </a:r>
          </a:p>
          <a:p>
            <a:r>
              <a:rPr lang="lv-LV" dirty="0" smtClean="0"/>
              <a:t>1/2 TĒJK. CEPAMĀ PULVERA</a:t>
            </a:r>
          </a:p>
          <a:p>
            <a:pPr marL="45720" indent="0">
              <a:buNone/>
            </a:pPr>
            <a:r>
              <a:rPr lang="lv-LV" b="1" u="sng" dirty="0" smtClean="0"/>
              <a:t>PAGATAVOŠANA.</a:t>
            </a:r>
          </a:p>
          <a:p>
            <a:r>
              <a:rPr lang="lv-LV" sz="2300" dirty="0" smtClean="0"/>
              <a:t>NOMIZO UN SARĪVĒ BURKĀNUS ,UZBER ½ CUKURA APLEJ AR EĻĻU ATSTĀJ UZ 15 MIN.</a:t>
            </a:r>
          </a:p>
          <a:p>
            <a:r>
              <a:rPr lang="lv-LV" sz="2300" dirty="0" smtClean="0"/>
              <a:t>PUTO SVIESTU AR CUKURU PIEVIENO OLU, TAD BURKĀNUS, MILTUS UN CEPAMO PULVERI, SAMĪCA.</a:t>
            </a:r>
          </a:p>
          <a:p>
            <a:r>
              <a:rPr lang="lv-LV" sz="2300" dirty="0" smtClean="0"/>
              <a:t>CEP KĒKSA FORMĀ 180 GRĀDOS ~ 40 MINŪTES. GATAVĪBU PĀRBAUDA AR KOCIŅU.</a:t>
            </a:r>
            <a:br>
              <a:rPr lang="lv-LV" sz="2300" dirty="0" smtClean="0"/>
            </a:br>
            <a:r>
              <a:rPr lang="lv-LV" sz="2300" dirty="0" smtClean="0"/>
              <a:t/>
            </a:r>
            <a:br>
              <a:rPr lang="lv-LV" sz="2300" dirty="0" smtClean="0"/>
            </a:br>
            <a:r>
              <a:rPr lang="lv-LV" sz="2300" dirty="0" smtClean="0"/>
              <a:t>LAI LABI GARŠO!</a:t>
            </a:r>
          </a:p>
          <a:p>
            <a:pPr marL="45720" indent="0">
              <a:buNone/>
            </a:pPr>
            <a:r>
              <a:rPr lang="en-GB" dirty="0">
                <a:hlinkClick r:id="rId2" tooltip="Pievienot izlasei var tikai reģistrēti lietotāji"/>
              </a:rPr>
              <a:t/>
            </a:r>
            <a:br>
              <a:rPr lang="en-GB" dirty="0">
                <a:hlinkClick r:id="rId2" tooltip="Pievienot izlasei var tikai reģistrēti lietotāji"/>
              </a:rPr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 smtClean="0"/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053" y="1143460"/>
            <a:ext cx="3562436" cy="31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77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/>
          <a:srcRect l="2066" t="2200" r="1701" b="765"/>
          <a:stretch>
            <a:fillRect/>
          </a:stretch>
        </p:blipFill>
        <p:spPr bwMode="auto">
          <a:xfrm rot="16200000">
            <a:off x="996655" y="-533044"/>
            <a:ext cx="6999004" cy="8748757"/>
          </a:xfrm>
          <a:prstGeom prst="rect">
            <a:avLst/>
          </a:prstGeom>
          <a:noFill/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7151" y="2587079"/>
            <a:ext cx="1051088" cy="1301258"/>
          </a:xfrm>
          <a:prstGeom prst="rect">
            <a:avLst/>
          </a:prstGeom>
          <a:noFill/>
        </p:spPr>
      </p:pic>
      <p:pic>
        <p:nvPicPr>
          <p:cNvPr id="1030" name="Picture 6" descr="Embalagem caixa cenoura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0642" y="4050781"/>
            <a:ext cx="1681772" cy="315332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69234" y="199676"/>
            <a:ext cx="47788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lv-LV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Izkrāso, izgriez, saloki un salīmē burkānu!</a:t>
            </a:r>
            <a:endParaRPr lang="lv-LV" sz="2000" b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āze">
  <a:themeElements>
    <a:clrScheme name="Zaļ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Bāze</Template>
  <TotalTime>894</TotalTime>
  <Words>127</Words>
  <Application>Microsoft Office PowerPoint</Application>
  <PresentationFormat>Custom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Bāze</vt:lpstr>
      <vt:lpstr>Bebru ģimene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Bebru ģimene</dc:title>
  <dc:creator>Solveiga Irbeniece</dc:creator>
  <cp:lastModifiedBy>vitak</cp:lastModifiedBy>
  <cp:revision>54</cp:revision>
  <dcterms:created xsi:type="dcterms:W3CDTF">2020-04-11T04:54:51Z</dcterms:created>
  <dcterms:modified xsi:type="dcterms:W3CDTF">2020-04-19T12:15:11Z</dcterms:modified>
</cp:coreProperties>
</file>