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0" r:id="rId2"/>
    <p:sldId id="264" r:id="rId3"/>
    <p:sldId id="265" r:id="rId4"/>
    <p:sldId id="259" r:id="rId5"/>
    <p:sldId id="266" r:id="rId6"/>
    <p:sldId id="267" r:id="rId7"/>
    <p:sldId id="263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1" autoAdjust="0"/>
    <p:restoredTop sz="94660"/>
  </p:normalViewPr>
  <p:slideViewPr>
    <p:cSldViewPr>
      <p:cViewPr>
        <p:scale>
          <a:sx n="33" d="100"/>
          <a:sy n="33" d="100"/>
        </p:scale>
        <p:origin x="-1920" y="-8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70D75-9F28-44D1-800B-F4EB35F1AEB6}" type="datetimeFigureOut">
              <a:rPr lang="lv-LV" smtClean="0"/>
              <a:t>2020.04.03.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DEC51-7B8C-475B-9D87-96D27BE9620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09677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DEC51-7B8C-475B-9D87-96D27BE96203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33870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C50A0100-C864-47D0-AA67-3B0D7EA7DCC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xmlns="" id="{13BDFEA6-6586-4D47-85DA-B29D2BFB2C9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lv-LV"/>
              <a:t>Noklikšķiniet, lai rediģētu šablona apakšvirsraksta stilu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xmlns="" id="{0623C030-F4F8-4652-AA3D-DB085693CC6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B533DD2F-863D-4115-9EF1-8407C60FE3AC}" type="datetime1">
              <a:rPr lang="lv-LV"/>
              <a:pPr lvl="0"/>
              <a:t>2020.04.02.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4C20A79D-10E7-4E11-BA1C-09203EC285E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FE811A7C-18E1-4AD3-9962-24ADB45C8B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1BB92C62-9558-4A70-856C-9B8584D87A31}" type="slidenum"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37560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308FF957-942B-4368-B48A-148CADD962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xmlns="" id="{C833D839-1D93-433B-9003-D41E552BAD19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1825627"/>
            <a:ext cx="10515600" cy="4351336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xmlns="" id="{5E8D5ABB-11C8-40DA-A316-15FBB83D169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98F6B88D-204A-415F-87C6-1A715D298EDE}" type="datetime1">
              <a:rPr lang="lv-LV"/>
              <a:pPr lvl="0"/>
              <a:t>2020.04.02.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F1870D42-FFBA-4E10-B64B-E2A43B1A66A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4A58D715-D238-411B-8F4C-01A7DDF4AB3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C857EA6C-14DB-4089-BD71-FCE06B6EBA59}" type="slidenum"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76867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xmlns="" id="{7C43BD9F-5FFB-4623-8C80-C535476EC468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xmlns="" id="{E7C7E9EE-ED8F-4626-87D0-4F7CE2FB82E4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xmlns="" id="{AA3EE448-DD40-4BB1-AEE0-489C699CB64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837D9EAB-BE76-4BB0-811E-DFAC961F46CA}" type="datetime1">
              <a:rPr lang="lv-LV"/>
              <a:pPr lvl="0"/>
              <a:t>2020.04.02.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7C127637-8D1F-4A50-BEB9-9273C3E4A04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FFA2A466-FD9F-4669-8640-A43787186B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BB8756ED-C93A-4FE3-8B43-805B8815E68A}" type="slidenum"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84160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6EC0DE49-C507-49E4-9282-3C7ED3199A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B889FD13-E3E8-4090-BD08-41A1E3DB077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10515600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xmlns="" id="{C9780516-92A7-4070-9366-B7A643B720D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6A1357B6-C44A-4FAF-BDB1-ED8AAFAAFE43}" type="datetime1">
              <a:rPr lang="lv-LV"/>
              <a:pPr lvl="0"/>
              <a:t>2020.04.02.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6286CB59-11CB-4B27-96D8-4BCF5E77AE8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73050B10-0BCC-4FBC-8930-5A294CFB7B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2D18C2C3-3B86-4F25-BA08-956D509EFDFE}" type="slidenum"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45459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C2467C1D-7A60-4F52-9820-DAD6134E6C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xmlns="" id="{4756A0B0-A860-4139-BF09-B820E21A01B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xmlns="" id="{99D8884C-E8A5-40FC-B72B-D136482E8A9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E267F00C-E615-4655-8CB8-3B5E4352B8D3}" type="datetime1">
              <a:rPr lang="lv-LV"/>
              <a:pPr lvl="0"/>
              <a:t>2020.04.02.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3B274025-FDDA-4748-9F6C-1FA81F23DBB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328FC453-4ED7-4CB1-B9BB-C7D7E42D532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8A98A257-FCCA-45E0-8909-13B3A5AC272B}" type="slidenum"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94726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5B9474DC-E09B-4F56-9CA1-3B9E4EB497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CF5FDF1B-17DA-4279-B2A8-4785DC45518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xmlns="" id="{0A19371C-25C8-4783-AACF-72BFA2FCB227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xmlns="" id="{6881D830-4E9A-4378-886F-6505AC8A7F8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020E0674-D021-44E2-BAEB-C7118A1F4842}" type="datetime1">
              <a:rPr lang="lv-LV"/>
              <a:pPr lvl="0"/>
              <a:t>2020.04.02.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xmlns="" id="{AB61261F-001A-4E79-99F4-5B2F35F4059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xmlns="" id="{B9F1055F-7051-42F5-88CD-668E13E45B7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FDD19B8C-8AC1-432F-924D-6CC7E784C334}" type="slidenum"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71599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7A1D6637-3CCE-4974-9CF0-33CCA430DB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xmlns="" id="{0BECD428-D87D-4DED-BD5B-4BF4B8BEA3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xmlns="" id="{FC491BE1-57D1-4D66-AD67-C6B67131FDA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xmlns="" id="{D374C524-216B-4688-AC17-821EC68D9EB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xmlns="" id="{C2C83942-E851-4D20-B7F2-F0F9C29570F6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xmlns="" id="{550F140B-3CA2-40A1-BAD5-E0DF63AEB72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8CE1F738-DF9A-433F-AECF-2259E06D5D97}" type="datetime1">
              <a:rPr lang="lv-LV"/>
              <a:pPr lvl="0"/>
              <a:t>2020.04.02.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xmlns="" id="{BA7A2402-C830-4E28-83D9-0C8723E8DDA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xmlns="" id="{5F601BB5-3DBC-4D0E-9F5A-35116DEFC1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4B651460-7C22-4504-A519-9B24BEC4F38B}" type="slidenum"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72584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B093C11B-3D95-4EF0-AF4F-449DA40B9C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xmlns="" id="{F35DF57E-DE91-44DB-A747-765E53705E6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41C41C4D-C769-4AAD-8401-9636E42D5E3F}" type="datetime1">
              <a:rPr lang="lv-LV"/>
              <a:pPr lvl="0"/>
              <a:t>2020.04.02.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xmlns="" id="{4B36DD86-A140-4753-B17E-1807183C155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xmlns="" id="{F42E4A48-F75E-4A7C-BBE7-6284558D43D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56942342-A71B-4D7B-A79E-EBC7F20757E0}" type="slidenum"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57864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xmlns="" id="{BD1D14B0-B31F-480D-93CE-F1ED080DF00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9023BAAF-09F6-4040-8731-1C0500D95A4A}" type="datetime1">
              <a:rPr lang="lv-LV"/>
              <a:pPr lvl="0"/>
              <a:t>2020.04.02.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xmlns="" id="{420832B7-F6E6-41E1-B832-066B002D1B2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xmlns="" id="{567A6A37-3E0F-446F-BE08-1B0752616A5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AA2A9111-3455-4DD4-B045-4FC377399C72}" type="slidenum"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8644060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7033B7B6-ED0B-4831-9DDE-2704B10F04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DD845752-B7C1-4570-8387-78C90A8053F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xmlns="" id="{0ECD4D27-3717-4099-941A-265A96D0C89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xmlns="" id="{716D974B-AD52-431C-A844-FFE96777747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755EE475-ADB3-4799-BBE5-66844DE57164}" type="datetime1">
              <a:rPr lang="lv-LV"/>
              <a:pPr lvl="0"/>
              <a:t>2020.04.02.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xmlns="" id="{6AB85A84-163C-4733-AC0B-EE99FA808DE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xmlns="" id="{1530B9BB-1BB0-469F-9E38-E3F408E2A2A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24DB63E3-5D57-4038-86CA-CC946479AEBF}" type="slidenum"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27347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67CC30FC-FAAF-46E3-BFCD-4CFF536531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xmlns="" id="{8905C1E2-DD19-4EF9-A412-1E4BE4EAD0C2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xmlns="" id="{7A5EEC68-A796-45B2-AD7E-CB07D133B98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xmlns="" id="{B081C606-FDC1-4A48-A5FE-0CA8C0B4F4A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F864C873-6802-476D-A3CA-3248F2E8A006}" type="datetime1">
              <a:rPr lang="lv-LV"/>
              <a:pPr lvl="0"/>
              <a:t>2020.04.02.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xmlns="" id="{E360133D-70A2-4AA8-BCF1-E90E1D205B1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xmlns="" id="{36BFD1DF-C08D-45D7-A457-552C21F439A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D02E158D-7FBD-4ED4-8488-57AD034B9B42}" type="slidenum"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87069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xmlns="" id="{A5B89DE0-CEE8-41A5-A339-B93906E864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xmlns="" id="{9D3250E6-9055-449A-8C6B-77D2F411A8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xmlns="" id="{D259A860-6166-437E-B2C7-04C2418E2B1F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lv-LV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70098736-4B69-46F3-B9AC-B3E57BFB6551}" type="datetime1">
              <a:rPr lang="lv-LV"/>
              <a:pPr lvl="0"/>
              <a:t>2020.04.02.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9BF6415A-72E9-4568-A0C3-970DA974EEB3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lv-LV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3BC788FE-5703-4D1E-96F1-95688547067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lv-LV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163F194-ADB6-4786-93D9-BFF030AE1A1D}" type="slidenum"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lv-LV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lv-LV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lv-LV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lv-LV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lv-LV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lv-LV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95F8148-43AF-4EE7-BC3B-E4C55760223F}"/>
              </a:ext>
            </a:extLst>
          </p:cNvPr>
          <p:cNvSpPr txBox="1"/>
          <p:nvPr/>
        </p:nvSpPr>
        <p:spPr>
          <a:xfrm>
            <a:off x="4610103" y="438153"/>
            <a:ext cx="7038978" cy="25545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8000" b="1" i="0" u="none" strike="noStrike" kern="1200" cap="none" spc="0" baseline="0" dirty="0">
                <a:solidFill>
                  <a:schemeClr val="accent6">
                    <a:lumMod val="75000"/>
                  </a:schemeClr>
                </a:solidFill>
                <a:uFillTx/>
                <a:latin typeface="Calibri"/>
              </a:rPr>
              <a:t>DABASZINĀTŅU MĀCĪBU JOMA</a:t>
            </a:r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xmlns="" id="{ADDC7DFC-BAEC-4078-A3DA-BD25566C4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0" y="3276600"/>
            <a:ext cx="1653637" cy="2119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315" y="745507"/>
            <a:ext cx="10537372" cy="53122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" name="Virsraksts 7">
            <a:extLst>
              <a:ext uri="{FF2B5EF4-FFF2-40B4-BE49-F238E27FC236}">
                <a16:creationId xmlns:a16="http://schemas.microsoft.com/office/drawing/2014/main" xmlns="" id="{DE667922-749C-477C-A747-239F03B87989}"/>
              </a:ext>
            </a:extLst>
          </p:cNvPr>
          <p:cNvSpPr txBox="1">
            <a:spLocks/>
          </p:cNvSpPr>
          <p:nvPr/>
        </p:nvSpPr>
        <p:spPr>
          <a:xfrm>
            <a:off x="1775900" y="637563"/>
            <a:ext cx="8640201" cy="30703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6600" b="1" dirty="0" smtClean="0"/>
              <a:t>UZDEVUMS</a:t>
            </a:r>
            <a:endParaRPr lang="lv-LV" sz="6600" b="1" dirty="0"/>
          </a:p>
        </p:txBody>
      </p:sp>
      <p:sp>
        <p:nvSpPr>
          <p:cNvPr id="4" name="Apakšvirsraksts 8">
            <a:extLst>
              <a:ext uri="{FF2B5EF4-FFF2-40B4-BE49-F238E27FC236}">
                <a16:creationId xmlns:a16="http://schemas.microsoft.com/office/drawing/2014/main" xmlns="" id="{0740DE76-7E68-4D00-8AD2-F0B01F69DCFB}"/>
              </a:ext>
            </a:extLst>
          </p:cNvPr>
          <p:cNvSpPr txBox="1">
            <a:spLocks/>
          </p:cNvSpPr>
          <p:nvPr/>
        </p:nvSpPr>
        <p:spPr>
          <a:xfrm>
            <a:off x="1775900" y="3903876"/>
            <a:ext cx="8640202" cy="21538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v-LV" sz="3600" b="1" dirty="0" smtClean="0"/>
              <a:t>EJ DABĀ UN ATRODI NEPIECIEŠAMO</a:t>
            </a:r>
            <a:endParaRPr lang="lv-LV" sz="3600" b="1" dirty="0"/>
          </a:p>
          <a:p>
            <a:endParaRPr lang="lv-LV" sz="3600" b="1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374571" y="3714723"/>
            <a:ext cx="520337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Attēls 6">
            <a:extLst>
              <a:ext uri="{FF2B5EF4-FFF2-40B4-BE49-F238E27FC236}">
                <a16:creationId xmlns:a16="http://schemas.microsoft.com/office/drawing/2014/main" xmlns="" id="{868045C8-D6EE-4FFC-826F-1AFCD3573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9501" y="967682"/>
            <a:ext cx="1464311" cy="1464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0294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6410" y="805412"/>
            <a:ext cx="10537372" cy="53122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" name="Virsraksts 7">
            <a:extLst>
              <a:ext uri="{FF2B5EF4-FFF2-40B4-BE49-F238E27FC236}">
                <a16:creationId xmlns:a16="http://schemas.microsoft.com/office/drawing/2014/main" xmlns="" id="{DE667922-749C-477C-A747-239F03B87989}"/>
              </a:ext>
            </a:extLst>
          </p:cNvPr>
          <p:cNvSpPr txBox="1">
            <a:spLocks/>
          </p:cNvSpPr>
          <p:nvPr/>
        </p:nvSpPr>
        <p:spPr>
          <a:xfrm>
            <a:off x="1775900" y="637563"/>
            <a:ext cx="8640201" cy="30703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6600" b="1" dirty="0" smtClean="0"/>
              <a:t>MATERIĀLI</a:t>
            </a:r>
            <a:endParaRPr lang="lv-LV" sz="6600" b="1" dirty="0"/>
          </a:p>
        </p:txBody>
      </p:sp>
      <p:sp>
        <p:nvSpPr>
          <p:cNvPr id="4" name="Apakšvirsraksts 8">
            <a:extLst>
              <a:ext uri="{FF2B5EF4-FFF2-40B4-BE49-F238E27FC236}">
                <a16:creationId xmlns:a16="http://schemas.microsoft.com/office/drawing/2014/main" xmlns="" id="{0740DE76-7E68-4D00-8AD2-F0B01F69DCFB}"/>
              </a:ext>
            </a:extLst>
          </p:cNvPr>
          <p:cNvSpPr txBox="1">
            <a:spLocks/>
          </p:cNvSpPr>
          <p:nvPr/>
        </p:nvSpPr>
        <p:spPr>
          <a:xfrm>
            <a:off x="1775900" y="3903876"/>
            <a:ext cx="8640202" cy="21538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v-LV" sz="3600" b="1" dirty="0" smtClean="0"/>
              <a:t>OLU KASTĪTES, LAPA, ZĪMUĻI VAI FLOMĀSTERI, LĪME</a:t>
            </a:r>
            <a:endParaRPr lang="lv-LV" sz="3600" b="1" dirty="0"/>
          </a:p>
          <a:p>
            <a:endParaRPr lang="lv-LV" sz="3600" b="1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374571" y="3714723"/>
            <a:ext cx="520337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Attēls 3">
            <a:extLst>
              <a:ext uri="{FF2B5EF4-FFF2-40B4-BE49-F238E27FC236}">
                <a16:creationId xmlns:a16="http://schemas.microsoft.com/office/drawing/2014/main" xmlns="" id="{0C908B0C-9627-4B3E-8B4E-C5F6EB1451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259" b="9778"/>
          <a:stretch>
            <a:fillRect/>
          </a:stretch>
        </p:blipFill>
        <p:spPr>
          <a:xfrm>
            <a:off x="1066800" y="4439557"/>
            <a:ext cx="2026923" cy="1519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Attēls 4">
            <a:extLst>
              <a:ext uri="{FF2B5EF4-FFF2-40B4-BE49-F238E27FC236}">
                <a16:creationId xmlns:a16="http://schemas.microsoft.com/office/drawing/2014/main" xmlns="" id="{06BC5455-A485-4EB8-899A-FCD6193D8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5233" y="4307247"/>
            <a:ext cx="1632857" cy="1672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Attēls 5">
            <a:extLst>
              <a:ext uri="{FF2B5EF4-FFF2-40B4-BE49-F238E27FC236}">
                <a16:creationId xmlns:a16="http://schemas.microsoft.com/office/drawing/2014/main" xmlns="" id="{6D3413D2-9142-4842-9662-7D98708308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2137" y="4329907"/>
            <a:ext cx="687251" cy="1555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6552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ttēls 2">
            <a:extLst>
              <a:ext uri="{FF2B5EF4-FFF2-40B4-BE49-F238E27FC236}">
                <a16:creationId xmlns:a16="http://schemas.microsoft.com/office/drawing/2014/main" xmlns="" id="{A0A680CD-A1B9-4CAE-9E5B-65A93992A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43865"/>
            <a:ext cx="4544055" cy="605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Attēls 3">
            <a:extLst>
              <a:ext uri="{FF2B5EF4-FFF2-40B4-BE49-F238E27FC236}">
                <a16:creationId xmlns:a16="http://schemas.microsoft.com/office/drawing/2014/main" xmlns="" id="{756C6251-4DEF-43E7-AC78-2ED09AFB3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443865"/>
            <a:ext cx="4544055" cy="605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315" y="745507"/>
            <a:ext cx="10537372" cy="53122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" name="Virsraksts 7">
            <a:extLst>
              <a:ext uri="{FF2B5EF4-FFF2-40B4-BE49-F238E27FC236}">
                <a16:creationId xmlns:a16="http://schemas.microsoft.com/office/drawing/2014/main" xmlns="" id="{DE667922-749C-477C-A747-239F03B87989}"/>
              </a:ext>
            </a:extLst>
          </p:cNvPr>
          <p:cNvSpPr txBox="1">
            <a:spLocks/>
          </p:cNvSpPr>
          <p:nvPr/>
        </p:nvSpPr>
        <p:spPr>
          <a:xfrm>
            <a:off x="1775900" y="637563"/>
            <a:ext cx="8640201" cy="30703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6600" b="1" dirty="0" smtClean="0"/>
              <a:t>UZDEVUMS</a:t>
            </a:r>
            <a:endParaRPr lang="lv-LV" sz="6600" b="1" dirty="0"/>
          </a:p>
        </p:txBody>
      </p:sp>
      <p:sp>
        <p:nvSpPr>
          <p:cNvPr id="4" name="Apakšvirsraksts 8">
            <a:extLst>
              <a:ext uri="{FF2B5EF4-FFF2-40B4-BE49-F238E27FC236}">
                <a16:creationId xmlns:a16="http://schemas.microsoft.com/office/drawing/2014/main" xmlns="" id="{0740DE76-7E68-4D00-8AD2-F0B01F69DCFB}"/>
              </a:ext>
            </a:extLst>
          </p:cNvPr>
          <p:cNvSpPr txBox="1">
            <a:spLocks/>
          </p:cNvSpPr>
          <p:nvPr/>
        </p:nvSpPr>
        <p:spPr>
          <a:xfrm>
            <a:off x="1775900" y="3903876"/>
            <a:ext cx="8640202" cy="21538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v-LV" sz="3600" b="1" dirty="0" smtClean="0"/>
              <a:t>IZVEIDO SAVU LIELDIENU KOLĀŽU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374571" y="3714723"/>
            <a:ext cx="520337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Attēls 6">
            <a:extLst>
              <a:ext uri="{FF2B5EF4-FFF2-40B4-BE49-F238E27FC236}">
                <a16:creationId xmlns:a16="http://schemas.microsoft.com/office/drawing/2014/main" xmlns="" id="{868045C8-D6EE-4FFC-826F-1AFCD3573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9501" y="967682"/>
            <a:ext cx="1464311" cy="1464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6801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2253" y="745507"/>
            <a:ext cx="10537372" cy="53122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" name="Virsraksts 7">
            <a:extLst>
              <a:ext uri="{FF2B5EF4-FFF2-40B4-BE49-F238E27FC236}">
                <a16:creationId xmlns:a16="http://schemas.microsoft.com/office/drawing/2014/main" xmlns="" id="{DE667922-749C-477C-A747-239F03B87989}"/>
              </a:ext>
            </a:extLst>
          </p:cNvPr>
          <p:cNvSpPr txBox="1">
            <a:spLocks/>
          </p:cNvSpPr>
          <p:nvPr/>
        </p:nvSpPr>
        <p:spPr>
          <a:xfrm>
            <a:off x="1775900" y="637563"/>
            <a:ext cx="8640201" cy="30703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6600" b="1" dirty="0" smtClean="0"/>
              <a:t>MATERIĀLI</a:t>
            </a:r>
            <a:endParaRPr lang="lv-LV" sz="6600" b="1" dirty="0"/>
          </a:p>
        </p:txBody>
      </p:sp>
      <p:sp>
        <p:nvSpPr>
          <p:cNvPr id="4" name="Apakšvirsraksts 8">
            <a:extLst>
              <a:ext uri="{FF2B5EF4-FFF2-40B4-BE49-F238E27FC236}">
                <a16:creationId xmlns:a16="http://schemas.microsoft.com/office/drawing/2014/main" xmlns="" id="{0740DE76-7E68-4D00-8AD2-F0B01F69DCFB}"/>
              </a:ext>
            </a:extLst>
          </p:cNvPr>
          <p:cNvSpPr txBox="1">
            <a:spLocks/>
          </p:cNvSpPr>
          <p:nvPr/>
        </p:nvSpPr>
        <p:spPr>
          <a:xfrm>
            <a:off x="1775900" y="3903876"/>
            <a:ext cx="8640202" cy="21538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v-LV" sz="3600" b="1" dirty="0" smtClean="0"/>
              <a:t>DABAS MATERIĀLI, LAPA, ZĪMUĻI VAI FLOMĀSTERI, LĪME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374571" y="3714723"/>
            <a:ext cx="520337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 descr="Decorative Grass Clipart PNG Picture | Gallery Yopriceville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17" y="4572000"/>
            <a:ext cx="2853083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Gs4 Security: Felt Tip Pe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994" y="4967236"/>
            <a:ext cx="1600200" cy="10617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ttēls 4">
            <a:extLst>
              <a:ext uri="{FF2B5EF4-FFF2-40B4-BE49-F238E27FC236}">
                <a16:creationId xmlns:a16="http://schemas.microsoft.com/office/drawing/2014/main" xmlns="" id="{06BC5455-A485-4EB8-899A-FCD6193D8F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6339" y="4424571"/>
            <a:ext cx="1454535" cy="1489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Attēls 5">
            <a:extLst>
              <a:ext uri="{FF2B5EF4-FFF2-40B4-BE49-F238E27FC236}">
                <a16:creationId xmlns:a16="http://schemas.microsoft.com/office/drawing/2014/main" xmlns="" id="{6D3413D2-9142-4842-9662-7D98708308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2772" y="4282092"/>
            <a:ext cx="721040" cy="1631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6801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676" y="2276860"/>
            <a:ext cx="3405850" cy="41574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25" t="4066"/>
          <a:stretch/>
        </p:blipFill>
        <p:spPr bwMode="auto">
          <a:xfrm>
            <a:off x="3561369" y="3880650"/>
            <a:ext cx="2829746" cy="29400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14" y="270972"/>
            <a:ext cx="4026992" cy="36763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396"/>
            <a:ext cx="3811019" cy="36382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7063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7FE96DF-63E1-4C71-837D-3FC4BA3674F4}"/>
              </a:ext>
            </a:extLst>
          </p:cNvPr>
          <p:cNvSpPr txBox="1"/>
          <p:nvPr/>
        </p:nvSpPr>
        <p:spPr>
          <a:xfrm>
            <a:off x="5562600" y="656213"/>
            <a:ext cx="6629400" cy="304698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9600" b="1" i="0" u="none" strike="noStrike" kern="1200" cap="none" spc="0" baseline="0" dirty="0">
                <a:solidFill>
                  <a:schemeClr val="accent6">
                    <a:lumMod val="75000"/>
                  </a:schemeClr>
                </a:solidFill>
                <a:uFillTx/>
                <a:latin typeface="Calibri"/>
              </a:rPr>
              <a:t>LAI IZDODAS!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1519</TotalTime>
  <Words>40</Words>
  <Application>Microsoft Office PowerPoint</Application>
  <PresentationFormat>Custom</PresentationFormat>
  <Paragraphs>11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dizains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Sintija</dc:creator>
  <cp:lastModifiedBy>user</cp:lastModifiedBy>
  <cp:revision>12</cp:revision>
  <dcterms:created xsi:type="dcterms:W3CDTF">2020-04-01T11:56:23Z</dcterms:created>
  <dcterms:modified xsi:type="dcterms:W3CDTF">2020-04-03T07:14:02Z</dcterms:modified>
</cp:coreProperties>
</file>