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528035" y="1712890"/>
            <a:ext cx="7585656" cy="1120462"/>
          </a:xfrm>
        </p:spPr>
        <p:txBody>
          <a:bodyPr/>
          <a:lstStyle/>
          <a:p>
            <a:r>
              <a:rPr lang="lv-LV" sz="4000" dirty="0" smtClean="0">
                <a:solidFill>
                  <a:schemeClr val="accent1">
                    <a:lumMod val="75000"/>
                  </a:schemeClr>
                </a:solidFill>
              </a:rPr>
              <a:t>DZEJOLĪŠI </a:t>
            </a:r>
            <a:r>
              <a:rPr lang="lv-LV" sz="4000" dirty="0" smtClean="0">
                <a:solidFill>
                  <a:schemeClr val="accent1">
                    <a:lumMod val="75000"/>
                  </a:schemeClr>
                </a:solidFill>
              </a:rPr>
              <a:t>PAR </a:t>
            </a:r>
            <a:r>
              <a:rPr lang="lv-LV" sz="4000" dirty="0" smtClean="0">
                <a:solidFill>
                  <a:schemeClr val="accent1">
                    <a:lumMod val="75000"/>
                  </a:schemeClr>
                </a:solidFill>
              </a:rPr>
              <a:t>LIELDIENĀM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3" y="3052291"/>
            <a:ext cx="5924281" cy="3284113"/>
          </a:xfrm>
          <a:prstGeom prst="rect">
            <a:avLst/>
          </a:prstGeom>
        </p:spPr>
      </p:pic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0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77334" y="244699"/>
            <a:ext cx="3854528" cy="515155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RAINIS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2462" y="2228045"/>
            <a:ext cx="3979572" cy="2691685"/>
          </a:xfrm>
          <a:prstGeom prst="rect">
            <a:avLst/>
          </a:prstGeo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77333" y="1107583"/>
            <a:ext cx="4886339" cy="5344732"/>
          </a:xfrm>
        </p:spPr>
        <p:txBody>
          <a:bodyPr>
            <a:noAutofit/>
          </a:bodyPr>
          <a:lstStyle/>
          <a:p>
            <a:r>
              <a:rPr lang="lv-LV" sz="2400" b="1" dirty="0" smtClean="0">
                <a:solidFill>
                  <a:schemeClr val="tx1"/>
                </a:solidFill>
              </a:rPr>
              <a:t>KAS TUR KLAUDZ?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KAS TUR BRAUC?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RA-TE-ĻI KLAB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RI-TE-ŅI GRAB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VĀR-TI-ŅI ČĪKST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PĀ-TA-GAS PLĪKST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SU-NĪ-ŠI RE-JU REJ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ĻAU-TI-ŅI SKRE-JU SKREJ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VI-SI BĒR-NI-ŅI SAUC:</a:t>
            </a:r>
          </a:p>
          <a:p>
            <a:r>
              <a:rPr lang="lv-LV" sz="2400" b="1" dirty="0" smtClean="0">
                <a:solidFill>
                  <a:schemeClr val="tx1"/>
                </a:solidFill>
              </a:rPr>
              <a:t>LIEL-DIE-NA, LIEL-DIE-NA BRAUC!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77334" y="115910"/>
            <a:ext cx="3854528" cy="643944"/>
          </a:xfrm>
        </p:spPr>
        <p:txBody>
          <a:bodyPr>
            <a:normAutofit/>
          </a:bodyPr>
          <a:lstStyle/>
          <a:p>
            <a:pPr algn="ctr"/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</a:rPr>
              <a:t>ULDIS  AUSEKLIS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8822" y="2300372"/>
            <a:ext cx="4108360" cy="2786783"/>
          </a:xfrm>
          <a:prstGeom prst="rect">
            <a:avLst/>
          </a:prstGeo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77333" y="1352282"/>
            <a:ext cx="4551489" cy="5048517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OLIŅ BO-LIŅ, 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ŅEM TO MI-ZIŅ,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ŅEM TO KAT-LIŅ,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KRĀ-SO OLIŅ.</a:t>
            </a:r>
          </a:p>
          <a:p>
            <a:endParaRPr lang="lv-LV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LIŅ BO-LIŅ,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ŅEM TO OLIŅ,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ŅEM TO RO-CIŅ,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KRĀ-SO OLIŅ.</a:t>
            </a:r>
          </a:p>
        </p:txBody>
      </p:sp>
    </p:spTree>
    <p:extLst>
      <p:ext uri="{BB962C8B-B14F-4D97-AF65-F5344CB8AC3E}">
        <p14:creationId xmlns:p14="http://schemas.microsoft.com/office/powerpoint/2010/main" val="28148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77334" y="283335"/>
            <a:ext cx="3854528" cy="489397"/>
          </a:xfrm>
        </p:spPr>
        <p:txBody>
          <a:bodyPr/>
          <a:lstStyle/>
          <a:p>
            <a:pPr algn="ctr"/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JĀNIS BALTVILKS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15" y="1809124"/>
            <a:ext cx="3979572" cy="2917421"/>
          </a:xfrm>
          <a:prstGeom prst="rect">
            <a:avLst/>
          </a:prstGeo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77334" y="991673"/>
            <a:ext cx="4538610" cy="5640947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VIS-TA IZ-DĒJ VIST-OLU.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VĀR-NA IZ-DĒJ VĀRN-OLU.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PŪ-PE IZ-DĒJ PŪ-PO-LU.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SĪ-PE IZ-DĒJ SĪ-PO-LU.</a:t>
            </a:r>
          </a:p>
          <a:p>
            <a:r>
              <a:rPr lang="lv-LV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IZ-DĒJ ĀBO-LU.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 VĒL OZE   -   OZO-LU.</a:t>
            </a:r>
          </a:p>
          <a:p>
            <a:r>
              <a:rPr lang="lv-LV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 IR ĶO-CIS PILNS!</a:t>
            </a:r>
          </a:p>
          <a:p>
            <a:endParaRPr lang="lv-LV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ĶOCIS NOZĪMĒ PĪTS GROZS.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510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lv-LV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PRIECĪGAS LIELDIENAS!</a:t>
            </a:r>
          </a:p>
          <a:p>
            <a:pPr marL="0" indent="0" algn="ctr">
              <a:buNone/>
            </a:pPr>
            <a:endParaRPr lang="lv-LV" sz="2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4" y="1854558"/>
            <a:ext cx="6413679" cy="43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ķautn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106</Words>
  <Application>Microsoft Office PowerPoint</Application>
  <PresentationFormat>Platekrāna</PresentationFormat>
  <Paragraphs>35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Šķautne</vt:lpstr>
      <vt:lpstr>DZEJOLĪŠI PAR LIELDIENĀM</vt:lpstr>
      <vt:lpstr>RAINIS</vt:lpstr>
      <vt:lpstr>ULDIS  AUSEKLIS</vt:lpstr>
      <vt:lpstr>JĀNIS BALTVILKS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DZE-JO-LĪ-ŠI PAR LIEL-DIE-NĀM</dc:title>
  <dc:creator>Solveiga Irbeniece</dc:creator>
  <cp:lastModifiedBy>Solveiga Irbeniece</cp:lastModifiedBy>
  <cp:revision>8</cp:revision>
  <dcterms:created xsi:type="dcterms:W3CDTF">2020-03-31T12:02:47Z</dcterms:created>
  <dcterms:modified xsi:type="dcterms:W3CDTF">2020-03-31T14:15:26Z</dcterms:modified>
</cp:coreProperties>
</file>