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4" d="100"/>
          <a:sy n="44" d="100"/>
        </p:scale>
        <p:origin x="-1698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BFC84A9-4F95-40AE-87A1-279E68027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DB45EF4F-443A-4F38-ABBE-00541E02C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CA2D6432-2B44-4733-A9B3-4DAEC8A5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71FEA98-E361-4475-A4D9-ECA9D2BC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3B44B2C5-A785-4149-A186-7CF3E078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546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430D39A-627D-4997-B2CA-6FA77E9F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A759B6DC-FF3F-4B44-AC2F-1FEE7C5F7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746B53B-B6C8-46E4-A9E4-498B745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5094F3F7-DB57-491B-B9AE-3D7BF901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17A66AA-2249-4B05-8878-39DCFF61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432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6FDA3A98-C7CA-4C22-9653-CCEF57610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5A74F563-ED12-4378-986F-B0F6C4409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B675764-9C3F-4DF0-B30D-D5BBD3DF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5297647-BAEE-4723-AE45-FDFE08B7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8779A6C-C41E-404A-A383-647E6A02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81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2E2BA21-DEEA-4975-B7CE-0C4AFEC0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FE673551-A3CC-4530-B939-818B0962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DA30D0C-E2FC-40E7-A383-A42D4517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D207CC0-AE15-4605-869F-92E4E8C0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F59E268B-56F5-4ED6-BBEC-6FE0BB00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572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E78D33E-4972-4FEE-9975-4975CA25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E2A06F17-C51C-4155-BF53-3E71F9FCF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F1D72C1C-070D-49D2-8369-894E26A8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A2500B-22CA-4D40-BE6D-DCA72164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41E1C3A9-02C1-4C04-BBE0-354E0BC9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49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CA7B5-1DEA-46E9-8DDC-19A7C15F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333BD46A-279C-423F-90CC-5252AC332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79188113-B2F4-43BB-BA3E-586EED212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5072C22-EFDD-45C3-9C8F-97D02BDC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83F90260-6A0B-4E00-BCD1-D99FDBEA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22F7127-8152-412B-B502-831289ED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501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109CADF-4CCC-478A-A584-F620DE6B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2353B302-2A14-4796-BB35-7C204BD2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0225653B-837E-4116-8F44-E24D59BA4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4B414A84-31D6-4C2F-AD2C-E07707B3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F00BD36D-26C9-4483-914E-D8A987E43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DB12D2E7-C353-4057-A043-774F1DDA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B0BD5660-4364-4135-907A-CEBF9555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DC764659-CB86-4607-B8CD-D0FB8E93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91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9241889-4358-42DE-8E2C-AAA34707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918DAE2-1CCB-4E75-8972-F1EFC2D1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CB49AC2E-6E61-449E-94BE-425EC16B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7E964337-863F-4A62-A032-48EC90B7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97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81488D0B-6D85-4D51-9798-CD7D2345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962CC0CD-BCF8-4616-80A0-4A9ABE40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3AAC754B-E19B-400B-84C1-8813D12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60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8498D3B-EF84-4C1A-97DE-C011CDB8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64886A3-D5E8-4FFD-B39F-C98FD4DB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D8B27F4-8EE1-4C98-8664-7CDAD462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611FD293-C2F9-4A88-80B2-8FA8324A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CAF2935-82C1-4725-AA51-994B216C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5C5AD61C-083F-4223-A738-434E6E1A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76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7663BFC-AFD4-48C3-AFB6-A77511DF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6C135992-8DCC-49BE-8E0E-18C112AF6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E2F38820-F198-4AE1-8972-CBB49147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780B01E3-17CD-48C5-A072-2A9176EC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24C1AF29-A162-42F7-8E79-ABF7D49D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D09EA6CC-082C-4382-974C-BAE6C64F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454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8EE35881-9890-4948-9CCD-C11DD187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38696AD0-D818-4BF9-9E1C-E286725DA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47EDB377-AABF-47CF-AE74-0CE0A3E0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1529-2592-445E-82F2-CD7C331A50F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0D0ABBC-9EB7-4BF0-9408-0AD64B97C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35F6E034-AD34-4B57-BDC0-AB9AAAA1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C1DD-860F-446A-99F6-9642D66EAC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803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F8148-43AF-4EE7-BC3B-E4C55760223F}"/>
              </a:ext>
            </a:extLst>
          </p:cNvPr>
          <p:cNvSpPr txBox="1"/>
          <p:nvPr/>
        </p:nvSpPr>
        <p:spPr>
          <a:xfrm>
            <a:off x="4985658" y="347734"/>
            <a:ext cx="7032172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lv-LV" sz="6000" b="1" dirty="0" smtClean="0">
                <a:solidFill>
                  <a:schemeClr val="accent6">
                    <a:lumMod val="75000"/>
                  </a:schemeClr>
                </a:solidFill>
              </a:rPr>
              <a:t>KULTŪRAS </a:t>
            </a:r>
            <a:r>
              <a:rPr lang="lv-LV" sz="6000" b="1" dirty="0">
                <a:solidFill>
                  <a:schemeClr val="accent6">
                    <a:lumMod val="75000"/>
                  </a:schemeClr>
                </a:solidFill>
              </a:rPr>
              <a:t>IZPRATNE </a:t>
            </a:r>
          </a:p>
          <a:p>
            <a:pPr algn="ctr"/>
            <a:r>
              <a:rPr lang="lv-LV" sz="6000" b="1" dirty="0">
                <a:solidFill>
                  <a:schemeClr val="accent6">
                    <a:lumMod val="75000"/>
                  </a:schemeClr>
                </a:solidFill>
              </a:rPr>
              <a:t>UN </a:t>
            </a:r>
          </a:p>
          <a:p>
            <a:pPr algn="ctr"/>
            <a:r>
              <a:rPr lang="lv-LV" sz="6000" b="1" dirty="0">
                <a:solidFill>
                  <a:schemeClr val="accent6">
                    <a:lumMod val="75000"/>
                  </a:schemeClr>
                </a:solidFill>
              </a:rPr>
              <a:t>PAŠIZPAUSME </a:t>
            </a:r>
            <a:endParaRPr lang="lv-LV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lv-LV" sz="6000" b="1" dirty="0" smtClean="0">
                <a:solidFill>
                  <a:schemeClr val="accent6">
                    <a:lumMod val="75000"/>
                  </a:schemeClr>
                </a:solidFill>
              </a:rPr>
              <a:t>MĀKSLAS</a:t>
            </a:r>
            <a:r>
              <a:rPr lang="lv-LV" sz="6000" b="1" i="0" u="none" strike="noStrike" kern="1200" cap="none" spc="0" baseline="0" dirty="0" smtClean="0">
                <a:solidFill>
                  <a:schemeClr val="accent6">
                    <a:lumMod val="75000"/>
                  </a:schemeClr>
                </a:solidFill>
                <a:uFillTx/>
                <a:latin typeface="Calibri"/>
              </a:rPr>
              <a:t> </a:t>
            </a:r>
            <a:r>
              <a:rPr lang="lv-LV" sz="6000" b="1" i="0" u="none" strike="noStrike" kern="1200" cap="none" spc="0" baseline="0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</a:rPr>
              <a:t>JOMA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528256E-7D4A-420D-9742-65E3440BF6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4" y="4133385"/>
            <a:ext cx="2982682" cy="2550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42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7315" y="745507"/>
            <a:ext cx="10537372" cy="531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775900" y="637563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UZDEVUMS</a:t>
            </a:r>
            <a:endParaRPr lang="lv-LV" sz="6600" b="1" dirty="0"/>
          </a:p>
        </p:txBody>
      </p:sp>
      <p:sp>
        <p:nvSpPr>
          <p:cNvPr id="5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5900" y="3903876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b="1" dirty="0"/>
              <a:t>IZVEIDO NO OLU KASTĒM, KURĀ GLABĀT KRĀSOTĀS LIELDIENU OLAS</a:t>
            </a:r>
          </a:p>
          <a:p>
            <a:endParaRPr lang="lv-LV" sz="36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4571" y="3714723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egg cartoon chickens">
            <a:extLst>
              <a:ext uri="{FF2B5EF4-FFF2-40B4-BE49-F238E27FC236}">
                <a16:creationId xmlns:a16="http://schemas.microsoft.com/office/drawing/2014/main" xmlns="" id="{6F114736-54BA-4DE9-BE9E-D40DF0CCF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/>
          <a:stretch/>
        </p:blipFill>
        <p:spPr bwMode="auto">
          <a:xfrm>
            <a:off x="9688286" y="245327"/>
            <a:ext cx="2157029" cy="290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4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7315" y="745507"/>
            <a:ext cx="10537372" cy="531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775900" y="637563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NEPIECIEŠAMIE MATERIĀLI</a:t>
            </a:r>
            <a:endParaRPr lang="lv-LV" sz="6600" b="1" dirty="0"/>
          </a:p>
        </p:txBody>
      </p:sp>
      <p:sp>
        <p:nvSpPr>
          <p:cNvPr id="5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5900" y="3903876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dirty="0"/>
              <a:t>PAPĪRA OLU KASTE, KRĀSAINAIS APLIKĀCIJAS PAPĪRS</a:t>
            </a:r>
            <a:r>
              <a:rPr lang="lv-LV" sz="3600" dirty="0" smtClean="0"/>
              <a:t>, </a:t>
            </a:r>
            <a:r>
              <a:rPr lang="lv-LV" sz="3600" dirty="0"/>
              <a:t>ŠĶĒRES, PARASTAIS ZĪMULIS, PVA LĪME, LĪMES OTIŅA</a:t>
            </a:r>
          </a:p>
          <a:p>
            <a:endParaRPr lang="lv-LV" sz="36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4571" y="3714723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aster nest with 6-egg cartonEaster nest with 6-egg carton404023c5a61df19a2ff76e74e0faa1d5--POM-poms-tes Wonderful spring decorating DIY H...404023c5a61df19a2ff76e74e0faa1d5--POM-poms-tes Wonderful spring decoration Crafts home and furnitureToilet Paper Roll BunnyTOILET PAPER ROLL BUNNY 🐰- such a cute Easter craft for kids! Great for preschool or kindergarten.Window pictures for Easter crafts with children – 35 great ideas and te... #children #handprint #ideas #kindergarten #pictures #sweet">
            <a:extLst>
              <a:ext uri="{FF2B5EF4-FFF2-40B4-BE49-F238E27FC236}">
                <a16:creationId xmlns:a16="http://schemas.microsoft.com/office/drawing/2014/main" xmlns="" id="{BC8D05ED-955B-458C-A6D7-CBA99A07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0" y="551577"/>
            <a:ext cx="4221459" cy="56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מחפשים תעסוקה לילדים במרחב המוגן? 3 הדרכות יצירה מקרטון ביצים">
            <a:extLst>
              <a:ext uri="{FF2B5EF4-FFF2-40B4-BE49-F238E27FC236}">
                <a16:creationId xmlns:a16="http://schemas.microsoft.com/office/drawing/2014/main" xmlns="" id="{2565171B-ED3B-458F-9397-835593EC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8" y="1056945"/>
            <a:ext cx="6773893" cy="5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1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F8148-43AF-4EE7-BC3B-E4C55760223F}"/>
              </a:ext>
            </a:extLst>
          </p:cNvPr>
          <p:cNvSpPr txBox="1"/>
          <p:nvPr/>
        </p:nvSpPr>
        <p:spPr>
          <a:xfrm>
            <a:off x="4659084" y="848477"/>
            <a:ext cx="7532916" cy="5016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lv-LV" sz="8000" b="1" dirty="0" smtClean="0">
                <a:solidFill>
                  <a:schemeClr val="accent6">
                    <a:lumMod val="75000"/>
                  </a:schemeClr>
                </a:solidFill>
              </a:rPr>
              <a:t>LAI RADOŠI, INTERESANTI </a:t>
            </a:r>
          </a:p>
          <a:p>
            <a:pPr algn="ctr"/>
            <a:r>
              <a:rPr lang="lv-LV" sz="8000" b="1" dirty="0" smtClean="0">
                <a:solidFill>
                  <a:schemeClr val="accent6">
                    <a:lumMod val="75000"/>
                  </a:schemeClr>
                </a:solidFill>
              </a:rPr>
              <a:t>UN </a:t>
            </a:r>
          </a:p>
          <a:p>
            <a:pPr algn="ctr"/>
            <a:r>
              <a:rPr lang="lv-LV" sz="8000" b="1" dirty="0" smtClean="0">
                <a:solidFill>
                  <a:schemeClr val="accent6">
                    <a:lumMod val="75000"/>
                  </a:schemeClr>
                </a:solidFill>
              </a:rPr>
              <a:t>PRIEKPILNI!</a:t>
            </a:r>
            <a:endParaRPr lang="lv-LV" sz="8000" b="1" i="0" u="none" strike="noStrike" kern="1200" cap="none" spc="0" baseline="0" dirty="0">
              <a:solidFill>
                <a:schemeClr val="accent6">
                  <a:lumMod val="75000"/>
                </a:schemeClr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97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986</TotalTime>
  <Words>44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Sintija</dc:creator>
  <cp:lastModifiedBy>user</cp:lastModifiedBy>
  <cp:revision>12</cp:revision>
  <dcterms:created xsi:type="dcterms:W3CDTF">2020-04-02T07:21:01Z</dcterms:created>
  <dcterms:modified xsi:type="dcterms:W3CDTF">2020-04-03T07:16:24Z</dcterms:modified>
</cp:coreProperties>
</file>