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72255-AA44-4842-9663-36E8A1721E1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275A96-200A-4C02-8A91-5D6E711FC7F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9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2255-AA44-4842-9663-36E8A1721E1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5A96-200A-4C02-8A91-5D6E711FC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2255-AA44-4842-9663-36E8A1721E1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5A96-200A-4C02-8A91-5D6E711FC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2255-AA44-4842-9663-36E8A1721E1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5A96-200A-4C02-8A91-5D6E711FC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1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2255-AA44-4842-9663-36E8A1721E1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5A96-200A-4C02-8A91-5D6E711FC7F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10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2255-AA44-4842-9663-36E8A1721E1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5A96-200A-4C02-8A91-5D6E711FC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9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2255-AA44-4842-9663-36E8A1721E1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5A96-200A-4C02-8A91-5D6E711FC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6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2255-AA44-4842-9663-36E8A1721E1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5A96-200A-4C02-8A91-5D6E711FC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2255-AA44-4842-9663-36E8A1721E1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5A96-200A-4C02-8A91-5D6E711FC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4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2255-AA44-4842-9663-36E8A1721E1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5A96-200A-4C02-8A91-5D6E711FC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6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2255-AA44-4842-9663-36E8A1721E1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75A96-200A-4C02-8A91-5D6E711FC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8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CA72255-AA44-4842-9663-36E8A1721E1B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8275A96-200A-4C02-8A91-5D6E711FC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7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/>
              <a:t>Zelta oliņa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3600" dirty="0" smtClean="0"/>
              <a:t>PASAKA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43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01237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DZĪ-VO-JA VE-CĪ-TIS UN VE-CE-NĪ-TE.</a:t>
            </a:r>
            <a:b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VI-ŅIEM BI-JA VIS-TI-ŅA.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825" y="2276872"/>
            <a:ext cx="2552051" cy="4038600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099928"/>
            <a:ext cx="3023081" cy="4392488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060" y="3645025"/>
            <a:ext cx="2889116" cy="283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1440160"/>
          </a:xfrm>
        </p:spPr>
        <p:txBody>
          <a:bodyPr>
            <a:normAutofit/>
          </a:bodyPr>
          <a:lstStyle/>
          <a:p>
            <a:pPr algn="ctr"/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VIS-TI-ŅA  IZ-DĒ-JA  ZEL-TA  OLI-ŅU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0072" y="3627115"/>
            <a:ext cx="2902775" cy="1985417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3" y="2060848"/>
            <a:ext cx="4179541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VE-CĪ-TIS  SI-TA,  SI-TA  OLI-ŅU, </a:t>
            </a:r>
            <a:b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 BET  NE-SA-SI-TA.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060848"/>
            <a:ext cx="2548349" cy="4035902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24" y="3212976"/>
            <a:ext cx="3880107" cy="259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94036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VE-CE-NĪ-TE  SI-TA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 SI-TA OLI-ŅU, </a:t>
            </a:r>
            <a:b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BET  </a:t>
            </a:r>
            <a:r>
              <a:rPr lang="lv-LV" b="1" dirty="0">
                <a:solidFill>
                  <a:schemeClr val="accent1">
                    <a:lumMod val="50000"/>
                  </a:schemeClr>
                </a:solidFill>
              </a:rPr>
              <a:t>NE-SA-SI-TA.</a:t>
            </a:r>
            <a:endParaRPr lang="en-US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3140968"/>
            <a:ext cx="3883489" cy="2597121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772816"/>
            <a:ext cx="3023878" cy="48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60648"/>
            <a:ext cx="7406640" cy="1705312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SKRĒ-JA PE-LĪ-TE UN AR AS-TI </a:t>
            </a:r>
            <a:b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NO-GRŪ-DA OLI-ŅU. TĀ NO-KRI-TA ZE-MĒ UN SA-PLĪ-SA.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332367"/>
            <a:ext cx="3816424" cy="4323442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717032"/>
            <a:ext cx="3096344" cy="241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57250" y="332657"/>
            <a:ext cx="7406640" cy="14401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79512" y="476673"/>
            <a:ext cx="8496943" cy="5619327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</a:rPr>
              <a:t>VE-CĪ-TIS </a:t>
            </a:r>
            <a:r>
              <a:rPr lang="lv-LV" sz="3200" b="1" dirty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</a:rPr>
              <a:t>VE-CE-NĪ-TE  SĀ-KA RAU-DĀT.</a:t>
            </a:r>
          </a:p>
          <a:p>
            <a:pPr marL="34290" indent="0" algn="ctr">
              <a:buNone/>
            </a:pPr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</a:rPr>
              <a:t>VIS-TI-ŅA KLUK-STĒ-DA-MA  SA-KA:</a:t>
            </a:r>
          </a:p>
          <a:p>
            <a:pPr marL="34290" indent="0" algn="ctr">
              <a:buNone/>
            </a:pPr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lv-LV" sz="3200" b="1" smtClean="0">
                <a:solidFill>
                  <a:schemeClr val="accent1">
                    <a:lumMod val="50000"/>
                  </a:schemeClr>
                </a:solidFill>
              </a:rPr>
              <a:t>NE-RAU-DIET  VE-CĪT </a:t>
            </a:r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</a:rPr>
              <a:t>UN  VE-CE-NĪT</a:t>
            </a:r>
            <a:r>
              <a:rPr lang="lv-LV" sz="3200" b="1" dirty="0">
                <a:solidFill>
                  <a:schemeClr val="accent1">
                    <a:lumMod val="50000"/>
                  </a:schemeClr>
                </a:solidFill>
              </a:rPr>
              <a:t>, ES JUMS </a:t>
            </a:r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</a:rPr>
              <a:t>IZ-DĒ-ŠU CI-TU OLI-ŅU  NE-VIS ZEL-TA</a:t>
            </a:r>
            <a:r>
              <a:rPr lang="lv-LV" sz="3200" b="1" dirty="0">
                <a:solidFill>
                  <a:schemeClr val="accent1">
                    <a:lumMod val="50000"/>
                  </a:schemeClr>
                </a:solidFill>
              </a:rPr>
              <a:t>, BET </a:t>
            </a:r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</a:rPr>
              <a:t>PA-RA-STU</a:t>
            </a:r>
            <a:r>
              <a:rPr lang="lv-LV" sz="3200" b="1" dirty="0">
                <a:solidFill>
                  <a:schemeClr val="accent1">
                    <a:lumMod val="50000"/>
                  </a:schemeClr>
                </a:solidFill>
              </a:rPr>
              <a:t>. TO JŪS </a:t>
            </a:r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</a:rPr>
              <a:t>VA-RĒ-SIT GAN</a:t>
            </a:r>
          </a:p>
          <a:p>
            <a:pPr marL="34290" indent="0" algn="ctr">
              <a:buNone/>
            </a:pPr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</a:rPr>
              <a:t> SA-SIST</a:t>
            </a:r>
            <a:r>
              <a:rPr lang="lv-LV" sz="3200" b="1" dirty="0">
                <a:solidFill>
                  <a:schemeClr val="accent1">
                    <a:lumMod val="50000"/>
                  </a:schemeClr>
                </a:solidFill>
              </a:rPr>
              <a:t>, GAN APĒST</a:t>
            </a:r>
            <a:r>
              <a:rPr lang="lv-LV" sz="3200" b="1" dirty="0" smtClean="0">
                <a:solidFill>
                  <a:schemeClr val="accent1">
                    <a:lumMod val="50000"/>
                  </a:schemeClr>
                </a:solidFill>
              </a:rPr>
              <a:t>!»</a:t>
            </a:r>
          </a:p>
          <a:p>
            <a:pPr marL="34290" indent="0" algn="ctr">
              <a:buNone/>
            </a:pPr>
            <a:endParaRPr lang="en-GB" sz="3200" b="1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917" y="3719736"/>
            <a:ext cx="2982267" cy="27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āze">
  <a:themeElements>
    <a:clrScheme name="Bāz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āz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āz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40</Words>
  <Application>Microsoft Office PowerPoint</Application>
  <PresentationFormat>Slaidrāde ekrānā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1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9" baseType="lpstr">
      <vt:lpstr>Corbel</vt:lpstr>
      <vt:lpstr>Bāze</vt:lpstr>
      <vt:lpstr>Zelta oliņa</vt:lpstr>
      <vt:lpstr> DZĪ-VO-JA VE-CĪ-TIS UN VE-CE-NĪ-TE. VI-ŅIEM BI-JA VIS-TI-ŅA.</vt:lpstr>
      <vt:lpstr> VIS-TI-ŅA  IZ-DĒ-JA  ZEL-TA  OLI-ŅU.</vt:lpstr>
      <vt:lpstr> VE-CĪ-TIS  SI-TA,  SI-TA  OLI-ŅU,   BET  NE-SA-SI-TA.</vt:lpstr>
      <vt:lpstr> VE-CE-NĪ-TE  SI-TA,  SI-TA OLI-ŅU,  BET  NE-SA-SI-TA.</vt:lpstr>
      <vt:lpstr> SKRĒ-JA PE-LĪ-TE UN AR AS-TI  NO-GRŪ-DA OLI-ŅU. TĀ NO-KRI-TA ZE-MĒ UN SA-PLĪ-SA.</vt:lpstr>
      <vt:lpstr>PowerPoint prezentācija</vt:lpstr>
    </vt:vector>
  </TitlesOfParts>
  <Company>Deep Sea Supply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</dc:creator>
  <cp:lastModifiedBy>Solveiga Irbeniece</cp:lastModifiedBy>
  <cp:revision>8</cp:revision>
  <dcterms:created xsi:type="dcterms:W3CDTF">2020-03-30T12:02:53Z</dcterms:created>
  <dcterms:modified xsi:type="dcterms:W3CDTF">2020-04-01T05:08:42Z</dcterms:modified>
</cp:coreProperties>
</file>