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>
        <p:scale>
          <a:sx n="55" d="100"/>
          <a:sy n="55" d="100"/>
        </p:scale>
        <p:origin x="-127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>
            <a:extLst>
              <a:ext uri="{FF2B5EF4-FFF2-40B4-BE49-F238E27FC236}">
                <a16:creationId xmlns:a16="http://schemas.microsoft.com/office/drawing/2014/main" xmlns="" id="{B4DCE891-89F5-4CBC-9CDB-A8EED1E3958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 r="5181" b="7852"/>
          <a:stretch/>
        </p:blipFill>
        <p:spPr bwMode="auto">
          <a:xfrm>
            <a:off x="392199" y="238607"/>
            <a:ext cx="2730563" cy="1452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0225" y="4430306"/>
            <a:ext cx="9591805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5F8148-43AF-4EE7-BC3B-E4C55760223F}"/>
              </a:ext>
            </a:extLst>
          </p:cNvPr>
          <p:cNvSpPr txBox="1"/>
          <p:nvPr/>
        </p:nvSpPr>
        <p:spPr>
          <a:xfrm>
            <a:off x="1596654" y="4428195"/>
            <a:ext cx="8918945" cy="21236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6600" b="1" dirty="0" smtClean="0">
                <a:solidFill>
                  <a:srgbClr val="00B0F0"/>
                </a:solidFill>
                <a:latin typeface="Calibri"/>
              </a:rPr>
              <a:t>SOCIĀLĀ UN PILSONISKĀ </a:t>
            </a:r>
            <a:r>
              <a:rPr lang="lv-LV" sz="6600" b="1" i="0" u="none" strike="noStrike" kern="1200" cap="none" spc="0" baseline="0" dirty="0" smtClean="0">
                <a:solidFill>
                  <a:srgbClr val="00B0F0"/>
                </a:solidFill>
                <a:uFillTx/>
                <a:latin typeface="Calibri"/>
              </a:rPr>
              <a:t>MĀCĪBU </a:t>
            </a:r>
            <a:r>
              <a:rPr lang="lv-LV" sz="6600" b="1" i="0" u="none" strike="noStrike" kern="1200" cap="none" spc="0" baseline="0" dirty="0">
                <a:solidFill>
                  <a:srgbClr val="00B0F0"/>
                </a:solidFill>
                <a:uFillTx/>
                <a:latin typeface="Calibri"/>
              </a:rPr>
              <a:t>JOMA</a:t>
            </a:r>
          </a:p>
        </p:txBody>
      </p:sp>
    </p:spTree>
    <p:extLst>
      <p:ext uri="{BB962C8B-B14F-4D97-AF65-F5344CB8AC3E}">
        <p14:creationId xmlns:p14="http://schemas.microsoft.com/office/powerpoint/2010/main" val="354802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iecīgas Lieldienas!">
            <a:extLst>
              <a:ext uri="{FF2B5EF4-FFF2-40B4-BE49-F238E27FC236}">
                <a16:creationId xmlns:a16="http://schemas.microsoft.com/office/drawing/2014/main" xmlns="" id="{47882898-889B-4207-A97E-1BE3E68C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58" y="359844"/>
            <a:ext cx="8315870" cy="631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7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315" y="745507"/>
            <a:ext cx="10537372" cy="53122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sp>
        <p:nvSpPr>
          <p:cNvPr id="5" name="Apakšvirsraksts 8">
            <a:extLst>
              <a:ext uri="{FF2B5EF4-FFF2-40B4-BE49-F238E27FC236}">
                <a16:creationId xmlns:a16="http://schemas.microsoft.com/office/drawing/2014/main" xmlns="" id="{0740DE76-7E68-4D00-8AD2-F0B01F69DCFB}"/>
              </a:ext>
            </a:extLst>
          </p:cNvPr>
          <p:cNvSpPr txBox="1">
            <a:spLocks/>
          </p:cNvSpPr>
          <p:nvPr/>
        </p:nvSpPr>
        <p:spPr>
          <a:xfrm>
            <a:off x="1775900" y="3903876"/>
            <a:ext cx="8640202" cy="215385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3600" b="1" dirty="0" smtClean="0">
                <a:solidFill>
                  <a:schemeClr val="bg1"/>
                </a:solidFill>
              </a:rPr>
              <a:t>EJAM LIELDIENU ROTAĻĀS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74571" y="3714723"/>
            <a:ext cx="52033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Virsraksts 7">
            <a:extLst>
              <a:ext uri="{FF2B5EF4-FFF2-40B4-BE49-F238E27FC236}">
                <a16:creationId xmlns:a16="http://schemas.microsoft.com/office/drawing/2014/main" xmlns="" id="{DE667922-749C-477C-A747-239F03B87989}"/>
              </a:ext>
            </a:extLst>
          </p:cNvPr>
          <p:cNvSpPr txBox="1">
            <a:spLocks/>
          </p:cNvSpPr>
          <p:nvPr/>
        </p:nvSpPr>
        <p:spPr>
          <a:xfrm>
            <a:off x="1775900" y="637563"/>
            <a:ext cx="8640201" cy="3070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6600" b="1" dirty="0" smtClean="0">
                <a:solidFill>
                  <a:schemeClr val="bg1"/>
                </a:solidFill>
              </a:rPr>
              <a:t>UZDEVUMS</a:t>
            </a:r>
            <a:endParaRPr lang="lv-LV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55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315" y="745507"/>
            <a:ext cx="10537372" cy="5312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pic>
        <p:nvPicPr>
          <p:cNvPr id="1026" name="Picture 2" descr="Lieldienu horoskops: Aunam obligāti jāripina olas, Skorpionam ...">
            <a:extLst>
              <a:ext uri="{FF2B5EF4-FFF2-40B4-BE49-F238E27FC236}">
                <a16:creationId xmlns:a16="http://schemas.microsoft.com/office/drawing/2014/main" xmlns="" id="{D9B4CB39-A1A9-4E74-8AA3-72907064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59" y="1794938"/>
            <a:ext cx="6400800" cy="425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062846-947C-42A0-BCD4-826EB1C2CFA6}"/>
              </a:ext>
            </a:extLst>
          </p:cNvPr>
          <p:cNvSpPr txBox="1"/>
          <p:nvPr/>
        </p:nvSpPr>
        <p:spPr>
          <a:xfrm flipH="1">
            <a:off x="3616281" y="1087052"/>
            <a:ext cx="5820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OLU   RIPINĀŠANA</a:t>
            </a:r>
          </a:p>
        </p:txBody>
      </p:sp>
    </p:spTree>
    <p:extLst>
      <p:ext uri="{BB962C8B-B14F-4D97-AF65-F5344CB8AC3E}">
        <p14:creationId xmlns:p14="http://schemas.microsoft.com/office/powerpoint/2010/main" val="10620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7315" y="745507"/>
            <a:ext cx="10537372" cy="5312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pic>
        <p:nvPicPr>
          <p:cNvPr id="3074" name="Picture 2" descr="Latviešu unikālā Lieldienu tradīcija – šūpošanās. Mēs teju ...">
            <a:extLst>
              <a:ext uri="{FF2B5EF4-FFF2-40B4-BE49-F238E27FC236}">
                <a16:creationId xmlns:a16="http://schemas.microsoft.com/office/drawing/2014/main" xmlns="" id="{6C46F52A-222C-4F7F-A446-8B12B169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455" y="1766831"/>
            <a:ext cx="6443090" cy="4300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DF669F-FC45-4360-8D56-0E0F3541CB0D}"/>
              </a:ext>
            </a:extLst>
          </p:cNvPr>
          <p:cNvSpPr txBox="1"/>
          <p:nvPr/>
        </p:nvSpPr>
        <p:spPr>
          <a:xfrm>
            <a:off x="4254759" y="1287624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 </a:t>
            </a: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xmlns="" id="{D17A38C4-9BA7-4402-860A-28C2D768F8A8}"/>
              </a:ext>
            </a:extLst>
          </p:cNvPr>
          <p:cNvSpPr/>
          <p:nvPr/>
        </p:nvSpPr>
        <p:spPr>
          <a:xfrm>
            <a:off x="4485912" y="878744"/>
            <a:ext cx="3985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4000" b="1" dirty="0">
                <a:solidFill>
                  <a:srgbClr val="7030A0"/>
                </a:solidFill>
              </a:rPr>
              <a:t>IZŠŪPOJIES</a:t>
            </a:r>
            <a:endParaRPr lang="lv-LV" sz="4000" b="1" dirty="0"/>
          </a:p>
        </p:txBody>
      </p:sp>
    </p:spTree>
    <p:extLst>
      <p:ext uri="{BB962C8B-B14F-4D97-AF65-F5344CB8AC3E}">
        <p14:creationId xmlns:p14="http://schemas.microsoft.com/office/powerpoint/2010/main" val="374459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315" y="745507"/>
            <a:ext cx="10537372" cy="5312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pic>
        <p:nvPicPr>
          <p:cNvPr id="4098" name="Picture 2" descr="Olu kaujas bibliotēkā | Rīgas Centrālā bibliotēka bērniem">
            <a:extLst>
              <a:ext uri="{FF2B5EF4-FFF2-40B4-BE49-F238E27FC236}">
                <a16:creationId xmlns:a16="http://schemas.microsoft.com/office/drawing/2014/main" xmlns="" id="{3CEA8BCF-0ED7-4FF7-8342-F552DA9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95" y="2263388"/>
            <a:ext cx="5492769" cy="3655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823975-76C0-4CE3-A339-F235E437B7FB}"/>
              </a:ext>
            </a:extLst>
          </p:cNvPr>
          <p:cNvSpPr txBox="1"/>
          <p:nvPr/>
        </p:nvSpPr>
        <p:spPr>
          <a:xfrm>
            <a:off x="3064635" y="1006679"/>
            <a:ext cx="5915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3600" b="1" dirty="0">
                <a:solidFill>
                  <a:srgbClr val="002060"/>
                </a:solidFill>
              </a:rPr>
              <a:t>KURAM OLA VISSTIPRĀKĀ? </a:t>
            </a:r>
          </a:p>
          <a:p>
            <a:pPr algn="ctr"/>
            <a:r>
              <a:rPr lang="lv-LV" sz="3600" b="1" dirty="0">
                <a:solidFill>
                  <a:srgbClr val="002060"/>
                </a:solidFill>
              </a:rPr>
              <a:t>OLU KAUJAS</a:t>
            </a:r>
          </a:p>
        </p:txBody>
      </p:sp>
    </p:spTree>
    <p:extLst>
      <p:ext uri="{BB962C8B-B14F-4D97-AF65-F5344CB8AC3E}">
        <p14:creationId xmlns:p14="http://schemas.microsoft.com/office/powerpoint/2010/main" val="3753466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27315" y="745507"/>
            <a:ext cx="10537372" cy="5312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97A11B-4C5C-441F-A225-7103E34E1F4D}"/>
              </a:ext>
            </a:extLst>
          </p:cNvPr>
          <p:cNvSpPr txBox="1"/>
          <p:nvPr/>
        </p:nvSpPr>
        <p:spPr>
          <a:xfrm>
            <a:off x="1800047" y="997520"/>
            <a:ext cx="4902124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PASLĒP OLAS UN LIEC TĀS KĀDAM </a:t>
            </a:r>
            <a:r>
              <a:rPr lang="en-US" sz="34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ATRAST</a:t>
            </a:r>
            <a:r>
              <a:rPr lang="lv-LV" sz="34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!</a:t>
            </a:r>
            <a:endParaRPr lang="en-US" sz="34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Lieldienu olu meklēšana mājas pagalmā">
            <a:extLst>
              <a:ext uri="{FF2B5EF4-FFF2-40B4-BE49-F238E27FC236}">
                <a16:creationId xmlns:a16="http://schemas.microsoft.com/office/drawing/2014/main" xmlns="" id="{7483A752-F356-4CB4-A930-8C0BF2E8E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r="2" b="2"/>
          <a:stretch/>
        </p:blipFill>
        <p:spPr bwMode="auto">
          <a:xfrm>
            <a:off x="6702171" y="2067104"/>
            <a:ext cx="4376467" cy="2964456"/>
          </a:xfrm>
          <a:custGeom>
            <a:avLst/>
            <a:gdLst/>
            <a:ahLst/>
            <a:cxnLst/>
            <a:rect l="l" t="t" r="r" b="b"/>
            <a:pathLst>
              <a:path w="5062280" h="342900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āpēc Lieldienu rītā jāslēpj un jāmeklē olas? Šo tradīciju ...">
            <a:extLst>
              <a:ext uri="{FF2B5EF4-FFF2-40B4-BE49-F238E27FC236}">
                <a16:creationId xmlns:a16="http://schemas.microsoft.com/office/drawing/2014/main" xmlns="" id="{6BF23CFA-EF42-4632-B983-2D08A51B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" b="4"/>
          <a:stretch/>
        </p:blipFill>
        <p:spPr bwMode="auto">
          <a:xfrm>
            <a:off x="1239904" y="2898874"/>
            <a:ext cx="4263749" cy="2994710"/>
          </a:xfrm>
          <a:custGeom>
            <a:avLst/>
            <a:gdLst/>
            <a:ahLst/>
            <a:cxnLst/>
            <a:rect l="l" t="t" r="r" b="b"/>
            <a:pathLst>
              <a:path w="4882096" h="3429001">
                <a:moveTo>
                  <a:pt x="332680" y="0"/>
                </a:moveTo>
                <a:lnTo>
                  <a:pt x="4882096" y="0"/>
                </a:lnTo>
                <a:lnTo>
                  <a:pt x="4365943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84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5F8148-43AF-4EE7-BC3B-E4C55760223F}"/>
              </a:ext>
            </a:extLst>
          </p:cNvPr>
          <p:cNvSpPr txBox="1"/>
          <p:nvPr/>
        </p:nvSpPr>
        <p:spPr>
          <a:xfrm>
            <a:off x="-128631" y="473072"/>
            <a:ext cx="7116025" cy="21236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6600" b="1" dirty="0" smtClean="0">
                <a:solidFill>
                  <a:srgbClr val="00B0F0"/>
                </a:solidFill>
                <a:latin typeface="Calibri"/>
              </a:rPr>
              <a:t>LAI SAULĪTE KATRAM SIRDĪ!</a:t>
            </a:r>
            <a:endParaRPr lang="lv-LV" sz="6600" b="1" i="0" u="none" strike="noStrike" kern="1200" cap="none" spc="0" baseline="0" dirty="0">
              <a:solidFill>
                <a:srgbClr val="00B0F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754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863</TotalTime>
  <Words>32</Words>
  <Application>Microsoft Office PowerPoint</Application>
  <PresentationFormat>Custom</PresentationFormat>
  <Paragraphs>10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Sintija</dc:creator>
  <cp:lastModifiedBy>user</cp:lastModifiedBy>
  <cp:revision>5</cp:revision>
  <dcterms:created xsi:type="dcterms:W3CDTF">2020-04-02T15:58:19Z</dcterms:created>
  <dcterms:modified xsi:type="dcterms:W3CDTF">2020-04-03T07:14:37Z</dcterms:modified>
</cp:coreProperties>
</file>