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1"/>
  </p:notesMasterIdLst>
  <p:sldIdLst>
    <p:sldId id="256" r:id="rId2"/>
    <p:sldId id="257" r:id="rId3"/>
    <p:sldId id="258" r:id="rId4"/>
    <p:sldId id="263" r:id="rId5"/>
    <p:sldId id="275" r:id="rId6"/>
    <p:sldId id="260" r:id="rId7"/>
    <p:sldId id="269" r:id="rId8"/>
    <p:sldId id="261" r:id="rId9"/>
    <p:sldId id="262" r:id="rId10"/>
    <p:sldId id="264" r:id="rId11"/>
    <p:sldId id="282" r:id="rId12"/>
    <p:sldId id="266" r:id="rId13"/>
    <p:sldId id="274" r:id="rId14"/>
    <p:sldId id="273" r:id="rId15"/>
    <p:sldId id="280" r:id="rId16"/>
    <p:sldId id="276" r:id="rId17"/>
    <p:sldId id="283" r:id="rId18"/>
    <p:sldId id="281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02"/>
    <p:restoredTop sz="94707"/>
  </p:normalViewPr>
  <p:slideViewPr>
    <p:cSldViewPr snapToGrid="0" snapToObjects="1">
      <p:cViewPr varScale="1">
        <p:scale>
          <a:sx n="98" d="100"/>
          <a:sy n="98" d="100"/>
        </p:scale>
        <p:origin x="2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7B1B5-6436-A64F-897A-C113B9C0E236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5CC8B-EF58-9B41-A65E-38C7F995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7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5CC8B-EF58-9B41-A65E-38C7F995E8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8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6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1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9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3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4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2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2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587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1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8D585020-818D-3E4D-A1ED-89D82FB93E18}" type="datetimeFigureOut">
              <a:rPr lang="en-US" smtClean="0"/>
              <a:t>4/22/20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DE2A268-022C-BF42-936A-783D43DD7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25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F4F8-0FA4-5D44-B176-0978C01E3E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400" dirty="0" err="1"/>
              <a:t>saSKAITI</a:t>
            </a:r>
            <a:r>
              <a:rPr lang="en-US" sz="6400" dirty="0"/>
              <a:t> un </a:t>
            </a:r>
            <a:r>
              <a:rPr lang="en-US" sz="6400" dirty="0" err="1"/>
              <a:t>nosauc</a:t>
            </a:r>
            <a:r>
              <a:rPr lang="en-US" sz="6400" dirty="0"/>
              <a:t> DZĪVNIEKUS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B1FEC-64DF-8742-943C-688253693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506686"/>
            <a:ext cx="9070848" cy="809897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Attīsta</a:t>
            </a:r>
            <a:r>
              <a:rPr lang="en-US" dirty="0"/>
              <a:t> </a:t>
            </a:r>
            <a:r>
              <a:rPr lang="en-US" dirty="0" err="1"/>
              <a:t>skaitītprasmi</a:t>
            </a:r>
            <a:r>
              <a:rPr lang="en-US" dirty="0"/>
              <a:t>, </a:t>
            </a:r>
            <a:r>
              <a:rPr lang="en-US" dirty="0" err="1"/>
              <a:t>veido</a:t>
            </a:r>
            <a:r>
              <a:rPr lang="en-US" dirty="0"/>
              <a:t> </a:t>
            </a:r>
            <a:r>
              <a:rPr lang="en-US" dirty="0" err="1"/>
              <a:t>izpratni</a:t>
            </a:r>
            <a:r>
              <a:rPr lang="en-US" dirty="0"/>
              <a:t> par </a:t>
            </a:r>
            <a:r>
              <a:rPr lang="en-US" dirty="0" err="1"/>
              <a:t>skaitli</a:t>
            </a:r>
            <a:r>
              <a:rPr lang="en-US" dirty="0"/>
              <a:t> un tam </a:t>
            </a:r>
            <a:r>
              <a:rPr lang="en-US" dirty="0" err="1"/>
              <a:t>atbilstošu</a:t>
            </a:r>
            <a:r>
              <a:rPr lang="en-US" dirty="0"/>
              <a:t> </a:t>
            </a:r>
            <a:r>
              <a:rPr lang="en-US" dirty="0" err="1"/>
              <a:t>ciparu</a:t>
            </a:r>
            <a:r>
              <a:rPr lang="en-US" dirty="0"/>
              <a:t>, </a:t>
            </a:r>
            <a:r>
              <a:rPr lang="en-US" dirty="0" err="1"/>
              <a:t>attīsta</a:t>
            </a:r>
            <a:r>
              <a:rPr lang="en-US" dirty="0"/>
              <a:t> </a:t>
            </a:r>
            <a:r>
              <a:rPr lang="en-US" dirty="0" err="1"/>
              <a:t>kritisko</a:t>
            </a:r>
            <a:r>
              <a:rPr lang="en-US" dirty="0"/>
              <a:t> </a:t>
            </a:r>
            <a:r>
              <a:rPr lang="en-US" dirty="0" err="1"/>
              <a:t>domāšanu</a:t>
            </a:r>
            <a:r>
              <a:rPr lang="en-US" dirty="0"/>
              <a:t>, </a:t>
            </a:r>
            <a:r>
              <a:rPr lang="en-US" dirty="0" err="1"/>
              <a:t>koncentrēšanās</a:t>
            </a:r>
            <a:r>
              <a:rPr lang="en-US" dirty="0"/>
              <a:t> </a:t>
            </a:r>
            <a:r>
              <a:rPr lang="en-US" dirty="0" err="1"/>
              <a:t>spējas</a:t>
            </a:r>
            <a:r>
              <a:rPr lang="en-US" dirty="0"/>
              <a:t>, </a:t>
            </a:r>
            <a:r>
              <a:rPr lang="en-US" dirty="0" err="1"/>
              <a:t>paplašina</a:t>
            </a:r>
            <a:r>
              <a:rPr lang="en-US" dirty="0"/>
              <a:t> </a:t>
            </a:r>
            <a:r>
              <a:rPr lang="en-US" dirty="0" err="1"/>
              <a:t>vārdu</a:t>
            </a:r>
            <a:r>
              <a:rPr lang="en-US" dirty="0"/>
              <a:t> </a:t>
            </a:r>
            <a:r>
              <a:rPr lang="en-US" dirty="0" err="1"/>
              <a:t>krājumu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dzīvnieku</a:t>
            </a:r>
            <a:r>
              <a:rPr lang="en-US" dirty="0"/>
              <a:t> </a:t>
            </a:r>
            <a:r>
              <a:rPr lang="en-US" dirty="0" err="1"/>
              <a:t>nosaukumiem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67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wallpaperup.com/uploads/wallpapers/2014/11/17/519369/f5e3b504187b1faa7f67103248a63ea7-700.jpg">
            <a:extLst>
              <a:ext uri="{FF2B5EF4-FFF2-40B4-BE49-F238E27FC236}">
                <a16:creationId xmlns:a16="http://schemas.microsoft.com/office/drawing/2014/main" id="{A65118FA-57E2-B543-9491-7DBE26B2DDA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4" r="11214"/>
          <a:stretch/>
        </p:blipFill>
        <p:spPr bwMode="auto">
          <a:xfrm>
            <a:off x="228599" y="237744"/>
            <a:ext cx="8601076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AA81B13-0BE2-394D-BEE0-0845C2171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4"/>
            <a:ext cx="2432304" cy="6071016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8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6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8170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F1F356-32A2-6840-96B1-8440CE2B978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790006" y="116294"/>
            <a:ext cx="3996000" cy="6624000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22A6499-8681-BD4F-8152-BC3932ED9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4"/>
            <a:ext cx="2432304" cy="6071016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9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10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00082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www.mediastorehouse.com/p/629/collections/eyeem/zebras-drinking-water-lake-13475301.jpg">
            <a:extLst>
              <a:ext uri="{FF2B5EF4-FFF2-40B4-BE49-F238E27FC236}">
                <a16:creationId xmlns:a16="http://schemas.microsoft.com/office/drawing/2014/main" id="{A5F49EA7-4193-1D4B-8A7C-D26C2972456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r="807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5F99F8E-F5C7-5E4C-AF22-1936018A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4"/>
            <a:ext cx="2432304" cy="6071016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6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7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217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chiefmarketer.com/wp-content/uploads/2018/04/10-ten-cats-850.gif">
            <a:extLst>
              <a:ext uri="{FF2B5EF4-FFF2-40B4-BE49-F238E27FC236}">
                <a16:creationId xmlns:a16="http://schemas.microsoft.com/office/drawing/2014/main" id="{711EF971-A599-D343-8668-2646BB817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042"/>
            <a:ext cx="9003323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342AA41-860E-A947-92BA-32DE6C4C2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4"/>
            <a:ext cx="2432304" cy="6071016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10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7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43192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EE08DB-4E50-3B44-9E1F-11D9FB4AD84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35129" y="242617"/>
            <a:ext cx="8604000" cy="63828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B55260-9171-7F47-8A73-6B489EE27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4"/>
            <a:ext cx="2432304" cy="6071016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8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10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81418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875E31-C32C-8545-815D-5586AF210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339460"/>
            <a:ext cx="9068586" cy="2590800"/>
          </a:xfrm>
        </p:spPr>
        <p:txBody>
          <a:bodyPr/>
          <a:lstStyle/>
          <a:p>
            <a:r>
              <a:rPr lang="lv-LV" sz="5400" dirty="0"/>
              <a:t>Atjautības un uzmanības Uzdevums – kas ir paslēpies bildē?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50236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8202D4-A927-CC4B-A018-A7D6E5A64CE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809918" y="0"/>
            <a:ext cx="6408000" cy="6876000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EE316B8-BFBD-1442-8876-1471BE272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4"/>
            <a:ext cx="2432304" cy="6071016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1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5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3359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DD0440-A9FF-1942-9E2C-8A18C028E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3081628"/>
          </a:xfrm>
        </p:spPr>
        <p:txBody>
          <a:bodyPr/>
          <a:lstStyle/>
          <a:p>
            <a:r>
              <a:rPr lang="lv-LV" sz="5400" dirty="0"/>
              <a:t>Atjautības un uzmanības Uzdevums – </a:t>
            </a:r>
            <a:r>
              <a:rPr lang="en-US" sz="5400" dirty="0" err="1"/>
              <a:t>Vai</a:t>
            </a:r>
            <a:r>
              <a:rPr lang="en-US" sz="5400" dirty="0"/>
              <a:t> </a:t>
            </a:r>
            <a:r>
              <a:rPr lang="en-US" sz="5400" dirty="0" err="1"/>
              <a:t>zini</a:t>
            </a:r>
            <a:r>
              <a:rPr lang="en-US" sz="5400" dirty="0"/>
              <a:t>, </a:t>
            </a:r>
            <a:r>
              <a:rPr lang="en-US" sz="5400" dirty="0" err="1"/>
              <a:t>cik</a:t>
            </a:r>
            <a:r>
              <a:rPr lang="en-US" sz="5400" dirty="0"/>
              <a:t> </a:t>
            </a:r>
            <a:r>
              <a:rPr lang="en-US" sz="5400" dirty="0" err="1"/>
              <a:t>kājas</a:t>
            </a:r>
            <a:r>
              <a:rPr lang="en-US" sz="5400" dirty="0"/>
              <a:t> </a:t>
            </a:r>
            <a:r>
              <a:rPr lang="en-US" sz="5400" dirty="0" err="1"/>
              <a:t>ir</a:t>
            </a:r>
            <a:r>
              <a:rPr lang="en-US" sz="5400" dirty="0"/>
              <a:t> </a:t>
            </a:r>
            <a:r>
              <a:rPr lang="en-US" sz="5400" dirty="0" err="1"/>
              <a:t>astoņkājim</a:t>
            </a:r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7519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6273E97-64CA-DD49-B934-0C44CB4740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5113" b="25113"/>
          <a:stretch>
            <a:fillRect/>
          </a:stretch>
        </p:blipFill>
        <p:spPr/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3E07818-73C0-354D-8250-65050A98B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91886"/>
            <a:ext cx="2432050" cy="6074228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4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7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83148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82DC279-AE4A-804A-A270-84567A9B69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056" r="505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E8DF6-0C5D-7042-8046-C5DC7ADCD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8823"/>
            <a:ext cx="2432304" cy="6074228"/>
          </a:xfrm>
        </p:spPr>
        <p:txBody>
          <a:bodyPr anchor="ctr">
            <a:normAutofit/>
          </a:bodyPr>
          <a:lstStyle/>
          <a:p>
            <a:pPr algn="ctr"/>
            <a:r>
              <a:rPr lang="en-US" sz="3000" dirty="0"/>
              <a:t>CERU, KA TEV VISS IZDEVĀS.</a:t>
            </a:r>
          </a:p>
          <a:p>
            <a:pPr algn="ctr"/>
            <a:r>
              <a:rPr lang="en-US" sz="3000" dirty="0"/>
              <a:t> LAI TEV LABA ATPŪTA – TĀPAT KĀ ŠIEM ŪDRIEM!</a:t>
            </a:r>
          </a:p>
        </p:txBody>
      </p:sp>
    </p:spTree>
    <p:extLst>
      <p:ext uri="{BB962C8B-B14F-4D97-AF65-F5344CB8AC3E}">
        <p14:creationId xmlns:p14="http://schemas.microsoft.com/office/powerpoint/2010/main" val="2616633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t's Like Having a Hedgehog as a Pet - Caring for a Pet Hedgehog">
            <a:extLst>
              <a:ext uri="{FF2B5EF4-FFF2-40B4-BE49-F238E27FC236}">
                <a16:creationId xmlns:a16="http://schemas.microsoft.com/office/drawing/2014/main" id="{683BE939-36D5-E646-B18C-9C19AB15D17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r="50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C3FB18-33C7-BF4E-8B99-C74873978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3"/>
            <a:ext cx="2432304" cy="6100997"/>
          </a:xfrm>
        </p:spPr>
        <p:txBody>
          <a:bodyPr anchor="ctr">
            <a:noAutofit/>
          </a:bodyPr>
          <a:lstStyle/>
          <a:p>
            <a:pPr algn="ctr"/>
            <a:r>
              <a:rPr lang="en-US" sz="5000" b="1" dirty="0"/>
              <a:t>1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3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8019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annibalism">
            <a:extLst>
              <a:ext uri="{FF2B5EF4-FFF2-40B4-BE49-F238E27FC236}">
                <a16:creationId xmlns:a16="http://schemas.microsoft.com/office/drawing/2014/main" id="{D7919756-202E-A249-847D-877CFA19C5F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121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E9E56-FC55-F145-9D22-4CC0271B7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59763"/>
            <a:ext cx="2432304" cy="6100997"/>
          </a:xfrm>
        </p:spPr>
        <p:txBody>
          <a:bodyPr anchor="ctr">
            <a:noAutofit/>
          </a:bodyPr>
          <a:lstStyle/>
          <a:p>
            <a:pPr algn="ctr"/>
            <a:r>
              <a:rPr lang="en-US" sz="5000" b="1" dirty="0"/>
              <a:t>4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2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52698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quotemaster.org/images/b3/b3a8d8f1f22295891214f31d127e62e4.jpg">
            <a:extLst>
              <a:ext uri="{FF2B5EF4-FFF2-40B4-BE49-F238E27FC236}">
                <a16:creationId xmlns:a16="http://schemas.microsoft.com/office/drawing/2014/main" id="{FE2E40A8-A30A-0847-8B2B-3A2ED34DA6E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r="12094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A7FE-41AC-3742-8C08-121DFD36E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3"/>
            <a:ext cx="2432304" cy="6086007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2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3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73046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.pinimg.com/originals/4c/7b/c5/4c7bc58421d172805356feb5db483638.jpg">
            <a:extLst>
              <a:ext uri="{FF2B5EF4-FFF2-40B4-BE49-F238E27FC236}">
                <a16:creationId xmlns:a16="http://schemas.microsoft.com/office/drawing/2014/main" id="{7323B5C4-1F2D-894B-8B30-7D65D0E343E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1015"/>
            <a:ext cx="8600400" cy="63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D2CD5D69-FA20-3A4F-A20C-FF305BB00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3"/>
            <a:ext cx="2432304" cy="6086007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3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1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5461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6FDF81-0015-EC41-8DD1-69BA860B1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3"/>
            <a:ext cx="2432304" cy="6086007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5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3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4</a:t>
            </a:r>
          </a:p>
        </p:txBody>
      </p:sp>
      <p:pic>
        <p:nvPicPr>
          <p:cNvPr id="5122" name="Picture 2" descr="It's only rock-n- roll but I like it! | A Birds Delight">
            <a:extLst>
              <a:ext uri="{FF2B5EF4-FFF2-40B4-BE49-F238E27FC236}">
                <a16:creationId xmlns:a16="http://schemas.microsoft.com/office/drawing/2014/main" id="{F78C98B6-B407-7A4A-A3BF-A3AC0F139DD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r="855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8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01607D1-B068-0F4B-BD1A-CA6DDB3A98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405" t="9522" r="-405" b="9522"/>
          <a:stretch/>
        </p:blipFill>
        <p:spPr>
          <a:xfrm>
            <a:off x="228599" y="237744"/>
            <a:ext cx="8601076" cy="6382512"/>
          </a:xfr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E7FBF41-9063-FC4F-AC88-B369137C0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3"/>
            <a:ext cx="2432304" cy="6086007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3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6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44406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AD3CB3-D259-CF4C-96EB-1642C79EF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374754"/>
            <a:ext cx="2432304" cy="6071016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b="1" dirty="0"/>
              <a:t>8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3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6</a:t>
            </a:r>
          </a:p>
        </p:txBody>
      </p:sp>
      <p:pic>
        <p:nvPicPr>
          <p:cNvPr id="6156" name="Picture 12" descr="https://s2.best-wallpaper.net/wallpaper/2560x1600/1806/Six-dogs-friends_2560x1600.jpg">
            <a:extLst>
              <a:ext uri="{FF2B5EF4-FFF2-40B4-BE49-F238E27FC236}">
                <a16:creationId xmlns:a16="http://schemas.microsoft.com/office/drawing/2014/main" id="{BF960219-5853-6F4E-A3CD-535990CDF9F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r="788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66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wallup.net/wp-content/uploads/2016/01/59909-nature-horse-animals-running.jpg">
            <a:extLst>
              <a:ext uri="{FF2B5EF4-FFF2-40B4-BE49-F238E27FC236}">
                <a16:creationId xmlns:a16="http://schemas.microsoft.com/office/drawing/2014/main" id="{427503E0-D120-1240-9E5E-5D5D026BC51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r="4054"/>
          <a:stretch/>
        </p:blipFill>
        <p:spPr bwMode="auto">
          <a:xfrm>
            <a:off x="228599" y="237744"/>
            <a:ext cx="8601076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C6855C0-8F59-5545-92ED-2BC7F813FD8A}"/>
              </a:ext>
            </a:extLst>
          </p:cNvPr>
          <p:cNvSpPr txBox="1">
            <a:spLocks/>
          </p:cNvSpPr>
          <p:nvPr/>
        </p:nvSpPr>
        <p:spPr>
          <a:xfrm>
            <a:off x="9296400" y="374754"/>
            <a:ext cx="2432304" cy="60710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1" dirty="0"/>
              <a:t>3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7</a:t>
            </a:r>
          </a:p>
          <a:p>
            <a:pPr algn="ctr"/>
            <a:endParaRPr lang="en-US" sz="5000" b="1" dirty="0"/>
          </a:p>
          <a:p>
            <a:pPr algn="ctr"/>
            <a:r>
              <a:rPr lang="en-US" sz="5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456811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{5178C667-826B-B849-8B18-E7EAA370D9DC}tf10001067</Template>
  <TotalTime>455</TotalTime>
  <Words>116</Words>
  <Application>Microsoft Macintosh PowerPoint</Application>
  <PresentationFormat>Widescreen</PresentationFormat>
  <Paragraphs>82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Century Gothic</vt:lpstr>
      <vt:lpstr>Savon</vt:lpstr>
      <vt:lpstr>saSKAITI un nosauc DZĪVNIEKUS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Atjautības un uzmanības Uzdevums – kas ir paslēpies bildē?</vt:lpstr>
      <vt:lpstr>PowerPoint Presentation</vt:lpstr>
      <vt:lpstr>Atjautības un uzmanības Uzdevums – Vai zini, cik kājas ir astoņkājim?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SKAITI DZĪVNIEKUS</dc:title>
  <dc:creator>Microsoft Office User</dc:creator>
  <cp:lastModifiedBy>Microsoft Office User</cp:lastModifiedBy>
  <cp:revision>19</cp:revision>
  <dcterms:created xsi:type="dcterms:W3CDTF">2020-04-04T19:55:48Z</dcterms:created>
  <dcterms:modified xsi:type="dcterms:W3CDTF">2020-04-22T12:38:53Z</dcterms:modified>
</cp:coreProperties>
</file>