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9" r:id="rId3"/>
    <p:sldId id="258" r:id="rId4"/>
    <p:sldId id="257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2" d="100"/>
          <a:sy n="42" d="100"/>
        </p:scale>
        <p:origin x="-1782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28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941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209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927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78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840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632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975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6409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520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869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41D69DD-21B9-4F66-A5FB-BFC465009DAE}" type="datetimeFigureOut">
              <a:rPr lang="lv-LV" smtClean="0"/>
              <a:t>2020.04.02.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CB0503B-E81F-4187-8E17-4E2E01C277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67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ttēls 9">
            <a:extLst>
              <a:ext uri="{FF2B5EF4-FFF2-40B4-BE49-F238E27FC236}">
                <a16:creationId xmlns:a16="http://schemas.microsoft.com/office/drawing/2014/main" xmlns="" id="{1677DCFF-B102-49B1-B29E-B097931C6EB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35185" r="8286"/>
          <a:stretch/>
        </p:blipFill>
        <p:spPr bwMode="auto">
          <a:xfrm>
            <a:off x="9206527" y="667774"/>
            <a:ext cx="2542512" cy="14927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5F8148-43AF-4EE7-BC3B-E4C55760223F}"/>
              </a:ext>
            </a:extLst>
          </p:cNvPr>
          <p:cNvSpPr txBox="1"/>
          <p:nvPr/>
        </p:nvSpPr>
        <p:spPr>
          <a:xfrm>
            <a:off x="2167548" y="347734"/>
            <a:ext cx="7038978" cy="2554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8000" b="1" dirty="0" smtClean="0">
                <a:solidFill>
                  <a:srgbClr val="FFFF00"/>
                </a:solidFill>
                <a:latin typeface="Calibri"/>
              </a:rPr>
              <a:t>TEHNOLOĢIJU</a:t>
            </a:r>
            <a:r>
              <a:rPr lang="lv-LV" sz="8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Calibri"/>
              </a:rPr>
              <a:t> </a:t>
            </a:r>
            <a:r>
              <a:rPr lang="lv-LV" sz="8000" b="1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MĀCĪBU JOMA</a:t>
            </a:r>
          </a:p>
        </p:txBody>
      </p:sp>
    </p:spTree>
    <p:extLst>
      <p:ext uri="{BB962C8B-B14F-4D97-AF65-F5344CB8AC3E}">
        <p14:creationId xmlns:p14="http://schemas.microsoft.com/office/powerpoint/2010/main" val="33356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irsraksts 7">
            <a:extLst>
              <a:ext uri="{FF2B5EF4-FFF2-40B4-BE49-F238E27FC236}">
                <a16:creationId xmlns:a16="http://schemas.microsoft.com/office/drawing/2014/main" xmlns="" id="{DE667922-749C-477C-A747-239F03B87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637563"/>
            <a:ext cx="8640201" cy="3070370"/>
          </a:xfrm>
        </p:spPr>
        <p:txBody>
          <a:bodyPr anchor="b">
            <a:normAutofit/>
          </a:bodyPr>
          <a:lstStyle/>
          <a:p>
            <a:r>
              <a:rPr lang="lv-LV" sz="6600" dirty="0">
                <a:solidFill>
                  <a:schemeClr val="bg1"/>
                </a:solidFill>
              </a:rPr>
              <a:t>UZDEVUMS</a:t>
            </a:r>
          </a:p>
        </p:txBody>
      </p:sp>
      <p:sp>
        <p:nvSpPr>
          <p:cNvPr id="9" name="Apakšvirsraksts 8">
            <a:extLst>
              <a:ext uri="{FF2B5EF4-FFF2-40B4-BE49-F238E27FC236}">
                <a16:creationId xmlns:a16="http://schemas.microsoft.com/office/drawing/2014/main" xmlns="" id="{0740DE76-7E68-4D00-8AD2-F0B01F69D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/>
          </a:bodyPr>
          <a:lstStyle/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b="1" dirty="0">
                <a:solidFill>
                  <a:schemeClr val="bg1"/>
                </a:solidFill>
              </a:rPr>
              <a:t>OLU KRĀSOŠANA KOPĀ AR </a:t>
            </a:r>
            <a:r>
              <a:rPr lang="lv-LV" sz="3600" b="1" dirty="0" smtClean="0">
                <a:solidFill>
                  <a:schemeClr val="bg1"/>
                </a:solidFill>
              </a:rPr>
              <a:t>VECĀKIEM</a:t>
            </a:r>
            <a:endParaRPr lang="lv-LV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95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E09B16-4874-4AF2-86A9-1E174C200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Apsveikumi Lieldienās, kas derēs katra gaumei">
            <a:extLst>
              <a:ext uri="{FF2B5EF4-FFF2-40B4-BE49-F238E27FC236}">
                <a16:creationId xmlns:a16="http://schemas.microsoft.com/office/drawing/2014/main" xmlns="" id="{FF28B992-3ACC-40E0-9D7F-98563A54B6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2050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57AC3B-63D5-4181-AD35-0D051F7C8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944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D036D0D5-3AA0-47FD-A83C-7A06CA2EE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Jūties labi!: Olu krāsošana ar dabas materiāliem">
            <a:extLst>
              <a:ext uri="{FF2B5EF4-FFF2-40B4-BE49-F238E27FC236}">
                <a16:creationId xmlns:a16="http://schemas.microsoft.com/office/drawing/2014/main" xmlns="" id="{7DF89927-98DA-4C34-88C3-9CD17F25F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683" y="435808"/>
            <a:ext cx="6641553" cy="599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6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irsraksts 7">
            <a:extLst>
              <a:ext uri="{FF2B5EF4-FFF2-40B4-BE49-F238E27FC236}">
                <a16:creationId xmlns:a16="http://schemas.microsoft.com/office/drawing/2014/main" xmlns="" id="{DE667922-749C-477C-A747-239F03B87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637563"/>
            <a:ext cx="8640201" cy="3070370"/>
          </a:xfrm>
        </p:spPr>
        <p:txBody>
          <a:bodyPr anchor="b">
            <a:normAutofit/>
          </a:bodyPr>
          <a:lstStyle/>
          <a:p>
            <a:r>
              <a:rPr lang="lv-LV" sz="6600" dirty="0">
                <a:solidFill>
                  <a:schemeClr val="tx1"/>
                </a:solidFill>
              </a:rPr>
              <a:t>UZDEVUMS</a:t>
            </a:r>
          </a:p>
        </p:txBody>
      </p:sp>
      <p:sp>
        <p:nvSpPr>
          <p:cNvPr id="9" name="Apakšvirsraksts 8">
            <a:extLst>
              <a:ext uri="{FF2B5EF4-FFF2-40B4-BE49-F238E27FC236}">
                <a16:creationId xmlns:a16="http://schemas.microsoft.com/office/drawing/2014/main" xmlns="" id="{0740DE76-7E68-4D00-8AD2-F0B01F69D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 fontScale="92500" lnSpcReduction="10000"/>
          </a:bodyPr>
          <a:lstStyle/>
          <a:p>
            <a:endParaRPr lang="lv-LV" sz="3600" dirty="0">
              <a:solidFill>
                <a:schemeClr val="tx1"/>
              </a:solidFill>
            </a:endParaRPr>
          </a:p>
          <a:p>
            <a:r>
              <a:rPr lang="lv-LV" sz="3600" b="1" u="sng" dirty="0" smtClean="0">
                <a:solidFill>
                  <a:schemeClr val="tx1"/>
                </a:solidFill>
              </a:rPr>
              <a:t>MANI RADOŠIE PIRKSTIŅI VIRTUVĒ – </a:t>
            </a:r>
          </a:p>
          <a:p>
            <a:r>
              <a:rPr lang="lv-LV" sz="3600" b="1" dirty="0" smtClean="0">
                <a:solidFill>
                  <a:schemeClr val="tx1"/>
                </a:solidFill>
              </a:rPr>
              <a:t>SAULAINO GRAUZDIŅU UN ŠOKOLĀDES LIGZDIŅU GATAVOŠANA</a:t>
            </a:r>
            <a:endParaRPr lang="lv-LV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14" y="547290"/>
            <a:ext cx="2040726" cy="28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8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6" y="511567"/>
            <a:ext cx="5003641" cy="5835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65" y="511567"/>
            <a:ext cx="4568110" cy="57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47" y="534220"/>
            <a:ext cx="4765433" cy="5961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47" y="534220"/>
            <a:ext cx="4376813" cy="58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8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5F8148-43AF-4EE7-BC3B-E4C55760223F}"/>
              </a:ext>
            </a:extLst>
          </p:cNvPr>
          <p:cNvSpPr txBox="1"/>
          <p:nvPr/>
        </p:nvSpPr>
        <p:spPr>
          <a:xfrm>
            <a:off x="2167548" y="553474"/>
            <a:ext cx="7685112" cy="2554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8000" b="1" dirty="0" smtClean="0">
                <a:solidFill>
                  <a:srgbClr val="FFFF00"/>
                </a:solidFill>
                <a:latin typeface="Calibri"/>
              </a:rPr>
              <a:t>LAI KRĀSAINI UN GARŠĪGI! </a:t>
            </a:r>
            <a:endParaRPr lang="lv-LV" sz="8000" b="1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124614"/>
      </p:ext>
    </p:extLst>
  </p:cSld>
  <p:clrMapOvr>
    <a:masterClrMapping/>
  </p:clrMapOvr>
</p:sld>
</file>

<file path=ppt/theme/theme1.xml><?xml version="1.0" encoding="utf-8"?>
<a:theme xmlns:a="http://schemas.openxmlformats.org/drawingml/2006/main" name="Bāz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āz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āz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860</TotalTime>
  <Words>26</Words>
  <Application>Microsoft Office PowerPoint</Application>
  <PresentationFormat>Custom</PresentationFormat>
  <Paragraphs>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Bāze</vt:lpstr>
      <vt:lpstr>PowerPoint Presentation</vt:lpstr>
      <vt:lpstr>UZDEVUMS</vt:lpstr>
      <vt:lpstr>PowerPoint Presentation</vt:lpstr>
      <vt:lpstr>PowerPoint Presentation</vt:lpstr>
      <vt:lpstr>UZDEVUMS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Sintija</dc:creator>
  <cp:lastModifiedBy>user</cp:lastModifiedBy>
  <cp:revision>8</cp:revision>
  <dcterms:created xsi:type="dcterms:W3CDTF">2020-04-02T10:21:17Z</dcterms:created>
  <dcterms:modified xsi:type="dcterms:W3CDTF">2020-04-03T07:15:53Z</dcterms:modified>
</cp:coreProperties>
</file>