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5" r:id="rId10"/>
  </p:sldIdLst>
  <p:sldSz cx="10440988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26" y="-67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944" y="268847"/>
            <a:ext cx="10040750" cy="7031973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565" y="972860"/>
            <a:ext cx="8535508" cy="3226139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008" y="4266453"/>
            <a:ext cx="7508622" cy="153051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94486" y="4116688"/>
            <a:ext cx="7047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950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82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833" y="840141"/>
            <a:ext cx="1990313" cy="5964996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844" y="840141"/>
            <a:ext cx="6362477" cy="5964996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53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20" y="1293921"/>
            <a:ext cx="8535508" cy="3226139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4349" y="4580551"/>
            <a:ext cx="7509681" cy="1503659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96661" y="4432686"/>
            <a:ext cx="7047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210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8844" y="2268378"/>
            <a:ext cx="4071985" cy="44359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460" y="2268379"/>
            <a:ext cx="4071985" cy="44359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22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844" y="2206759"/>
            <a:ext cx="4071985" cy="85694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8844" y="3000561"/>
            <a:ext cx="4071985" cy="37302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8797" y="2204026"/>
            <a:ext cx="4071985" cy="85694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8797" y="2998179"/>
            <a:ext cx="4071985" cy="37302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66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7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67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43" y="1209802"/>
            <a:ext cx="3367219" cy="1915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74" y="1209802"/>
            <a:ext cx="4463522" cy="5141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843" y="3125322"/>
            <a:ext cx="3367219" cy="332695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7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43" y="1209802"/>
            <a:ext cx="3367219" cy="19155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5799" y="1179556"/>
            <a:ext cx="5223104" cy="5292884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843" y="3125322"/>
            <a:ext cx="3367219" cy="31757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31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944" y="268847"/>
            <a:ext cx="10040750" cy="703197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843" y="672112"/>
            <a:ext cx="8457200" cy="149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843" y="2268379"/>
            <a:ext cx="8454932" cy="445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840" y="6862061"/>
            <a:ext cx="199457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1973" y="6862061"/>
            <a:ext cx="4040208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626" y="6862061"/>
            <a:ext cx="146117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1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zyZYLgKzM" TargetMode="External"/><Relationship Id="rId2" Type="http://schemas.openxmlformats.org/officeDocument/2006/relationships/hyperlink" Target="https://www.youtube.com/watch?v=w77zPAtVTu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BX2gCXxYw" TargetMode="External"/><Relationship Id="rId2" Type="http://schemas.openxmlformats.org/officeDocument/2006/relationships/hyperlink" Target="https://www.youtube.com/watch?v=zEOfdGaO5r8&amp;feature=emb_rel_pau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6">
                    <a:lumMod val="50000"/>
                  </a:schemeClr>
                </a:solidFill>
              </a:rPr>
              <a:t>PUPA, SALMS UN OGLE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solidFill>
                  <a:schemeClr val="accent6">
                    <a:lumMod val="50000"/>
                  </a:schemeClr>
                </a:solidFill>
              </a:rPr>
              <a:t>PASAKA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9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63965" y="369190"/>
            <a:ext cx="9793940" cy="6773186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REIZ PUPA, SALMS UN OGLE NOSPRIEDUŠI CEĻOT PA PASAULI. CEĻODAMI TIE NONĀKUŠI PIE UPĪTES. BET KĀ NU TIKT PĀRI?</a:t>
            </a:r>
          </a:p>
          <a:p>
            <a:pPr marL="45720" indent="0" fontAlgn="base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fontAlgn="base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lv-LV" b="1" dirty="0" smtClean="0">
                <a:solidFill>
                  <a:srgbClr val="FF0000"/>
                </a:solidFill>
              </a:rPr>
              <a:t>SALMI</a:t>
            </a:r>
            <a:r>
              <a:rPr lang="lv-LV" dirty="0" smtClean="0">
                <a:solidFill>
                  <a:srgbClr val="FF0000"/>
                </a:solidFill>
              </a:rPr>
              <a:t> IR KULTŪRAUGU ATLIEKAS PĒC PĻAUJAS, NOGRIEZTI IZKALTUŠI LABĪBAS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dirty="0" smtClean="0">
                <a:solidFill>
                  <a:srgbClr val="FF0000"/>
                </a:solidFill>
              </a:rPr>
              <a:t>STIEBRI</a:t>
            </a:r>
            <a:r>
              <a:rPr lang="lv-LV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rcRect l="18883" t="7478" r="17600" b="7211"/>
          <a:stretch>
            <a:fillRect/>
          </a:stretch>
        </p:blipFill>
        <p:spPr>
          <a:xfrm>
            <a:off x="3016685" y="1341682"/>
            <a:ext cx="4392538" cy="2973936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326" y="5611980"/>
            <a:ext cx="2359739" cy="16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8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75730" y="511185"/>
            <a:ext cx="9904233" cy="6545995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	SALMS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TŪLĪT ATRADIS PADOMU UN, PĀRGULDAMIES PĀRI PĀR UPI, TEICIS, LAI NU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OGLE EJOT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PĀRI. OGLE ARĪ GĀJUSI, BET TIKKO UZKĀPUSI UZ SALMA, TĀ SALMS SĀCIS DEGT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PĀRLŪZIS UZ PUSĒM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OGLE IEKRITUSI ŪDENĪ UN NOČAUKSTĒJUSI VIEN.</a:t>
            </a:r>
            <a:br>
              <a:rPr lang="lv-LV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lv-LV" dirty="0">
                <a:solidFill>
                  <a:schemeClr val="accent6">
                    <a:lumMod val="75000"/>
                  </a:schemeClr>
                </a:solidFill>
              </a:rPr>
            </a:br>
            <a:endParaRPr lang="en-GB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77" y="2501071"/>
            <a:ext cx="4896970" cy="39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2198" y="624781"/>
            <a:ext cx="9738795" cy="671638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	PUPA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, KRASTMALĀ STĀVĒDAMA, TĀ SMĒJUSIES, KA AIZ LIELIEM SMIEKLIEM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PĀRPLĪSISVIENS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GALS. PAR LAIMI TUVUMĀ JAU BIJIS REDZAMS SKRODERIS NĀKAM. PUPA NU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LŪGUSI,LAI ŠO SAŠUJ .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BET TĀ KĀ SKRODERAM CITĀDA DIEGA LĪDZ NEBIJIS, KĀ TIKAI MELNS,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TAD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ŠIS 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ARĪ 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AR TO PUPAS PUŠUMU SAŠUVIS. NO TĀ LAIKA PUPAI VIENĀ GALĀ MELNA STRĪPIŅA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lv-LV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lv-LV" dirty="0" smtClean="0">
                <a:solidFill>
                  <a:srgbClr val="FF0000"/>
                </a:solidFill>
              </a:rPr>
              <a:t>SKRODERIS IR DRĒBNIEKS, ŠUVĒJS.</a:t>
            </a:r>
            <a:endParaRPr lang="lv-LV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1" y="2970063"/>
            <a:ext cx="4218525" cy="346840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17" y="2970063"/>
            <a:ext cx="3612449" cy="34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63228" y="539585"/>
            <a:ext cx="9617472" cy="6418199"/>
          </a:xfrm>
        </p:spPr>
        <p:txBody>
          <a:bodyPr/>
          <a:lstStyle/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IETEICAMIE UZDEVUMI.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1. NOSKATIES VIDEO PAR PUPAS AUGŠANAS PROCESU.</a:t>
            </a:r>
            <a:endParaRPr lang="lv" dirty="0">
              <a:solidFill>
                <a:schemeClr val="accent4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n-GB" dirty="0">
                <a:hlinkClick r:id="rId2"/>
              </a:rPr>
              <a:t>https://www.youtube.com/watch?v=w77zPAtVTuI</a:t>
            </a:r>
          </a:p>
          <a:p>
            <a:pPr marL="45720" indent="0">
              <a:buNone/>
            </a:pPr>
            <a:endParaRPr lang="lv-LV" dirty="0" smtClean="0"/>
          </a:p>
          <a:p>
            <a:pPr marL="502920" indent="-457200">
              <a:buAutoNum type="arabicPeriod"/>
            </a:pPr>
            <a:endParaRPr lang="lv-LV" dirty="0"/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2. NOKLAUSIES AUDIO PASAKU- PUPA, SALMS UN OGLE.</a:t>
            </a:r>
          </a:p>
          <a:p>
            <a:pPr marL="4572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www.youtube.com/watch?v=iZzyZYLgKzM</a:t>
            </a: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170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07343" y="511185"/>
            <a:ext cx="9540270" cy="6418199"/>
          </a:xfrm>
        </p:spPr>
        <p:txBody>
          <a:bodyPr/>
          <a:lstStyle/>
          <a:p>
            <a:pPr marL="45720" indent="0">
              <a:buNone/>
            </a:pPr>
            <a:r>
              <a:rPr lang="lv-LV" dirty="0">
                <a:solidFill>
                  <a:schemeClr val="accent4">
                    <a:lumMod val="50000"/>
                  </a:schemeClr>
                </a:solidFill>
              </a:rPr>
              <a:t>3. VEIC </a:t>
            </a: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EKSPERIMENTUS </a:t>
            </a:r>
            <a:r>
              <a:rPr lang="lv-LV" dirty="0">
                <a:solidFill>
                  <a:schemeClr val="accent4">
                    <a:lumMod val="50000"/>
                  </a:schemeClr>
                </a:solidFill>
              </a:rPr>
              <a:t>UN AR DARBA PROCESU,  REZULTĀTIEM PADALIES AR </a:t>
            </a: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DRAUGIEM.</a:t>
            </a:r>
          </a:p>
          <a:p>
            <a:pPr marL="45720" indent="0">
              <a:buNone/>
            </a:pPr>
            <a:endParaRPr lang="lv-LV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EKSPERIMENTS: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TEV NEPIECIEŠAMS- PLASTMASAS VAI STIKLA TRAUKS, VATES GABALIŅŠ, PUPAS UN ŪDENS. 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SKATIES ŠEIT:</a:t>
            </a:r>
          </a:p>
          <a:p>
            <a:pPr marL="45720" indent="0">
              <a:buNone/>
            </a:pPr>
            <a:r>
              <a:rPr lang="en-GB" dirty="0">
                <a:hlinkClick r:id="rId2"/>
              </a:rPr>
              <a:t>https://www.youtube.com/watch?v=zEOfdGaO5r8&amp;feature=emb_rel_pause</a:t>
            </a:r>
            <a:endParaRPr lang="lv-LV" dirty="0"/>
          </a:p>
          <a:p>
            <a:pPr marL="45720" indent="0">
              <a:buNone/>
            </a:pPr>
            <a:endParaRPr lang="lv-LV" dirty="0" smtClean="0"/>
          </a:p>
          <a:p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 EKSPERIMENTS: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TEV NEPIECIEŠAMS- TRAUKS, ZEME, PUPAS UN ŪDENS.</a:t>
            </a:r>
          </a:p>
          <a:p>
            <a:pPr marL="45720" indent="0">
              <a:buNone/>
            </a:pPr>
            <a:r>
              <a:rPr lang="lv-LV" dirty="0" smtClean="0">
                <a:solidFill>
                  <a:schemeClr val="accent4">
                    <a:lumMod val="50000"/>
                  </a:schemeClr>
                </a:solidFill>
              </a:rPr>
              <a:t>SKATIES ŠEIT:</a:t>
            </a:r>
          </a:p>
          <a:p>
            <a:pPr marL="4572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www.youtube.com/watch?v=oDBX2gCXxYw</a:t>
            </a:r>
            <a:endParaRPr lang="lv-LV" dirty="0" smtClean="0"/>
          </a:p>
          <a:p>
            <a:pPr marL="45720" indent="0">
              <a:buNone/>
            </a:pPr>
            <a:endParaRPr lang="lv-LV" dirty="0"/>
          </a:p>
          <a:p>
            <a:pPr marL="4572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lv-LV" dirty="0" smtClean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69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itak\Desktop\aAttaalinaataa maaciissanaas\DARBI PAVASARII UN DABA\raksti par PUPU SALMU UN OGLI.jpg"/>
          <p:cNvPicPr>
            <a:picLocks noChangeAspect="1" noChangeArrowheads="1"/>
          </p:cNvPicPr>
          <p:nvPr/>
        </p:nvPicPr>
        <p:blipFill>
          <a:blip r:embed="rId2"/>
          <a:srcRect l="4413" r="1441" b="4699"/>
          <a:stretch>
            <a:fillRect/>
          </a:stretch>
        </p:blipFill>
        <p:spPr bwMode="auto">
          <a:xfrm rot="16200000">
            <a:off x="1735007" y="-1059894"/>
            <a:ext cx="6975808" cy="9710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these handy maths worksheets to give your children the opportunity to show how much they've learned about this topic. #math #teachingmath #mathematics #addition #numberline #numbers #mathsideas #teacher #teach #teachingresources #activitysheet #twinkl #twinklresources #counting #school #education #primaryschool #parents #childminding #homeeducation"/>
          <p:cNvPicPr>
            <a:picLocks noChangeAspect="1" noChangeArrowheads="1"/>
          </p:cNvPicPr>
          <p:nvPr/>
        </p:nvPicPr>
        <p:blipFill>
          <a:blip r:embed="rId2"/>
          <a:srcRect l="2419" t="11907" r="3150" b="5828"/>
          <a:stretch>
            <a:fillRect/>
          </a:stretch>
        </p:blipFill>
        <p:spPr bwMode="auto">
          <a:xfrm>
            <a:off x="290552" y="504202"/>
            <a:ext cx="5221485" cy="6493041"/>
          </a:xfrm>
          <a:prstGeom prst="rect">
            <a:avLst/>
          </a:prstGeom>
          <a:noFill/>
        </p:spPr>
      </p:pic>
      <p:pic>
        <p:nvPicPr>
          <p:cNvPr id="1028" name="Picture 4" descr="Free Online Printable Kids Games - Jack And The Beanstalk Maze There are dot-to-dots at different levels too!!!"/>
          <p:cNvPicPr>
            <a:picLocks noChangeAspect="1" noChangeArrowheads="1"/>
          </p:cNvPicPr>
          <p:nvPr/>
        </p:nvPicPr>
        <p:blipFill>
          <a:blip r:embed="rId3"/>
          <a:srcRect l="1088" t="9815" r="4929"/>
          <a:stretch>
            <a:fillRect/>
          </a:stretch>
        </p:blipFill>
        <p:spPr bwMode="auto">
          <a:xfrm>
            <a:off x="5597495" y="1085316"/>
            <a:ext cx="4557759" cy="6195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elly Bean Mosaic Easter Bunny Craft for Kids - My Explo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14" y="4255810"/>
            <a:ext cx="3032541" cy="3032541"/>
          </a:xfrm>
          <a:prstGeom prst="rect">
            <a:avLst/>
          </a:prstGeom>
          <a:noFill/>
        </p:spPr>
      </p:pic>
      <p:pic>
        <p:nvPicPr>
          <p:cNvPr id="20484" name="Picture 4" descr="Twitter / YofuiaEGB: ¿Y qué hacías luego con ..."/>
          <p:cNvPicPr>
            <a:picLocks noChangeAspect="1" noChangeArrowheads="1"/>
          </p:cNvPicPr>
          <p:nvPr/>
        </p:nvPicPr>
        <p:blipFill>
          <a:blip r:embed="rId3"/>
          <a:srcRect l="10016" t="13398" r="20480" b="15047"/>
          <a:stretch>
            <a:fillRect/>
          </a:stretch>
        </p:blipFill>
        <p:spPr bwMode="auto">
          <a:xfrm>
            <a:off x="3652361" y="3298680"/>
            <a:ext cx="2850989" cy="3913973"/>
          </a:xfrm>
          <a:prstGeom prst="rect">
            <a:avLst/>
          </a:prstGeom>
          <a:noFill/>
        </p:spPr>
      </p:pic>
      <p:pic>
        <p:nvPicPr>
          <p:cNvPr id="20486" name="Picture 6" descr="Valentine Seed Mosaic #Valentinescraft #naturecraftsforkids #seedmosaic"/>
          <p:cNvPicPr>
            <a:picLocks noChangeAspect="1" noChangeArrowheads="1"/>
          </p:cNvPicPr>
          <p:nvPr/>
        </p:nvPicPr>
        <p:blipFill>
          <a:blip r:embed="rId4"/>
          <a:srcRect t="9921" b="4707"/>
          <a:stretch>
            <a:fillRect/>
          </a:stretch>
        </p:blipFill>
        <p:spPr bwMode="auto">
          <a:xfrm>
            <a:off x="6582011" y="1273326"/>
            <a:ext cx="3632200" cy="5956419"/>
          </a:xfrm>
          <a:prstGeom prst="rect">
            <a:avLst/>
          </a:prstGeom>
          <a:noFill/>
        </p:spPr>
      </p:pic>
      <p:pic>
        <p:nvPicPr>
          <p:cNvPr id="20488" name="Picture 8" descr="Bean Art Animals Inspired by Dolittle ⋆ Handmade Charlotte"/>
          <p:cNvPicPr>
            <a:picLocks noChangeAspect="1" noChangeArrowheads="1"/>
          </p:cNvPicPr>
          <p:nvPr/>
        </p:nvPicPr>
        <p:blipFill>
          <a:blip r:embed="rId5"/>
          <a:srcRect l="3611" b="-24"/>
          <a:stretch>
            <a:fillRect/>
          </a:stretch>
        </p:blipFill>
        <p:spPr bwMode="auto">
          <a:xfrm>
            <a:off x="341832" y="871672"/>
            <a:ext cx="2941870" cy="4050706"/>
          </a:xfrm>
          <a:prstGeom prst="rect">
            <a:avLst/>
          </a:prstGeom>
          <a:noFill/>
        </p:spPr>
      </p:pic>
      <p:pic>
        <p:nvPicPr>
          <p:cNvPr id="20490" name="Picture 10" descr="Jelly beans can have so many fun uses- besides eating! Use them to count, sort by color or use to create shapes and letters!"/>
          <p:cNvPicPr>
            <a:picLocks noChangeAspect="1" noChangeArrowheads="1"/>
          </p:cNvPicPr>
          <p:nvPr/>
        </p:nvPicPr>
        <p:blipFill>
          <a:blip r:embed="rId6"/>
          <a:srcRect l="31815" t="33806" r="14716" b="21193"/>
          <a:stretch>
            <a:fillRect/>
          </a:stretch>
        </p:blipFill>
        <p:spPr bwMode="auto">
          <a:xfrm>
            <a:off x="4059252" y="1128044"/>
            <a:ext cx="1672005" cy="211081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48507" y="131308"/>
            <a:ext cx="494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Idejas māksliņai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āze">
  <a:themeElements>
    <a:clrScheme name="Dzelteni oranž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āz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āz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Bāze</Template>
  <TotalTime>217</TotalTime>
  <Words>92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Bāze</vt:lpstr>
      <vt:lpstr>PUPA, SALMS UN OGLE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PUPA</dc:title>
  <dc:creator>Solveiga Irbeniece</dc:creator>
  <cp:lastModifiedBy>vitak</cp:lastModifiedBy>
  <cp:revision>16</cp:revision>
  <dcterms:created xsi:type="dcterms:W3CDTF">2020-04-15T15:46:55Z</dcterms:created>
  <dcterms:modified xsi:type="dcterms:W3CDTF">2020-04-21T14:27:28Z</dcterms:modified>
</cp:coreProperties>
</file>