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78" r:id="rId5"/>
    <p:sldId id="259" r:id="rId6"/>
    <p:sldId id="281" r:id="rId7"/>
    <p:sldId id="280" r:id="rId8"/>
    <p:sldId id="263" r:id="rId9"/>
    <p:sldId id="279" r:id="rId10"/>
    <p:sldId id="282" r:id="rId11"/>
    <p:sldId id="276" r:id="rId12"/>
    <p:sldId id="283" r:id="rId13"/>
    <p:sldId id="284" r:id="rId14"/>
    <p:sldId id="267" r:id="rId15"/>
    <p:sldId id="285" r:id="rId16"/>
    <p:sldId id="286" r:id="rId17"/>
    <p:sldId id="270" r:id="rId18"/>
    <p:sldId id="287" r:id="rId19"/>
    <p:sldId id="288" r:id="rId20"/>
    <p:sldId id="273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>
        <p:scale>
          <a:sx n="41" d="100"/>
          <a:sy n="41" d="100"/>
        </p:scale>
        <p:origin x="-1842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EBFA41-6C9B-4C3E-91D8-D80593C59F86}" type="datetimeFigureOut">
              <a:rPr lang="lv-LV" smtClean="0"/>
              <a:t>2020.04.02.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90FA74-66A5-4FEE-B528-F5F6D2FDC685}" type="slidenum">
              <a:rPr lang="lv-LV" smtClean="0"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88D9C64-D69C-4A88-B9B4-CC9F73B87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6887"/>
            <a:ext cx="11722099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9F5D122-D36F-4D6D-9C73-84DA77826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D968A1C-4E90-4F6B-9386-085A31116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xmlns="" id="{91D9FFE9-C5B1-4EFD-B3E0-E2835D72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49" y="1384936"/>
            <a:ext cx="3383280" cy="1887225"/>
          </a:xfrm>
          <a:prstGeom prst="rect">
            <a:avLst/>
          </a:prstGeom>
          <a:noFill/>
        </p:spPr>
      </p:pic>
      <p:pic>
        <p:nvPicPr>
          <p:cNvPr id="5" name="irc_mi">
            <a:extLst>
              <a:ext uri="{FF2B5EF4-FFF2-40B4-BE49-F238E27FC236}">
                <a16:creationId xmlns:a16="http://schemas.microsoft.com/office/drawing/2014/main" xmlns="" id="{9DDF10F9-7294-46A5-ABAC-336097C145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5284" y="3435857"/>
            <a:ext cx="1895874" cy="1278712"/>
          </a:xfrm>
          <a:prstGeom prst="rect">
            <a:avLst/>
          </a:prstGeom>
          <a:noFill/>
        </p:spPr>
      </p:pic>
      <p:pic>
        <p:nvPicPr>
          <p:cNvPr id="1028" name="Picture 4" descr="Learn how to check whether the currently assigned ABC code is ...">
            <a:extLst>
              <a:ext uri="{FF2B5EF4-FFF2-40B4-BE49-F238E27FC236}">
                <a16:creationId xmlns:a16="http://schemas.microsoft.com/office/drawing/2014/main" xmlns="" id="{30A4F14B-24FF-4F6A-B0B9-A284609E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01" y="145701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5F8148-43AF-4EE7-BC3B-E4C55760223F}"/>
              </a:ext>
            </a:extLst>
          </p:cNvPr>
          <p:cNvSpPr txBox="1"/>
          <p:nvPr/>
        </p:nvSpPr>
        <p:spPr>
          <a:xfrm>
            <a:off x="4676286" y="665680"/>
            <a:ext cx="7038978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8000" b="1" dirty="0" smtClean="0">
                <a:solidFill>
                  <a:srgbClr val="C00000"/>
                </a:solidFill>
                <a:latin typeface="Calibri"/>
              </a:rPr>
              <a:t>VALODU</a:t>
            </a:r>
            <a:r>
              <a:rPr lang="lv-LV" sz="8000" b="1" i="0" u="none" strike="noStrike" kern="1200" cap="none" spc="0" baseline="0" dirty="0" smtClean="0">
                <a:solidFill>
                  <a:srgbClr val="C00000"/>
                </a:solidFill>
                <a:uFillTx/>
                <a:latin typeface="Calibri"/>
              </a:rPr>
              <a:t> </a:t>
            </a:r>
            <a:r>
              <a:rPr lang="lv-LV" sz="8000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MĀCĪBU JOMA</a:t>
            </a:r>
          </a:p>
        </p:txBody>
      </p:sp>
    </p:spTree>
    <p:extLst>
      <p:ext uri="{BB962C8B-B14F-4D97-AF65-F5344CB8AC3E}">
        <p14:creationId xmlns:p14="http://schemas.microsoft.com/office/powerpoint/2010/main" val="357251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9" y="-381837"/>
            <a:ext cx="3570511" cy="5399314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tx1"/>
                </a:solidFill>
              </a:rPr>
              <a:t>MĪKLAS ATMINĒJUMS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72" y="-468923"/>
            <a:ext cx="6359029" cy="5486400"/>
          </a:xfrm>
        </p:spPr>
        <p:txBody>
          <a:bodyPr anchor="ctr">
            <a:normAutofit/>
          </a:bodyPr>
          <a:lstStyle/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11500" b="1" dirty="0" smtClean="0">
                <a:solidFill>
                  <a:schemeClr val="tx1"/>
                </a:solidFill>
              </a:rPr>
              <a:t>GAILIS</a:t>
            </a:r>
            <a:endParaRPr lang="lv-LV" sz="115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0F74E7-7AA9-4171-BCD1-C325B7632D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1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9E09B16-4874-4AF2-86A9-1E174C200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34" name="Picture 2" descr="Gailis. | blogs oHo.lv">
            <a:extLst>
              <a:ext uri="{FF2B5EF4-FFF2-40B4-BE49-F238E27FC236}">
                <a16:creationId xmlns:a16="http://schemas.microsoft.com/office/drawing/2014/main" xmlns="" id="{30517B90-D035-49CF-9077-A3BE3194DA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557AC3B-63D5-4181-AD35-0D051F7C8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74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62" y="-437165"/>
            <a:ext cx="4411200" cy="5399314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tx1"/>
                </a:solidFill>
              </a:rPr>
              <a:t>ATMINI </a:t>
            </a:r>
            <a:r>
              <a:rPr lang="lv-LV" sz="4000" b="1" dirty="0" smtClean="0">
                <a:solidFill>
                  <a:schemeClr val="tx1"/>
                </a:solidFill>
              </a:rPr>
              <a:t>MĪKLU!</a:t>
            </a:r>
            <a:endParaRPr lang="lv-LV" sz="4000" b="1" dirty="0">
              <a:solidFill>
                <a:schemeClr val="tx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377" y="0"/>
            <a:ext cx="5405114" cy="4990745"/>
          </a:xfrm>
        </p:spPr>
        <p:txBody>
          <a:bodyPr anchor="ctr">
            <a:normAutofit/>
          </a:bodyPr>
          <a:lstStyle/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sz="5400" dirty="0" smtClean="0">
                <a:solidFill>
                  <a:schemeClr val="tx1"/>
                </a:solidFill>
              </a:rPr>
              <a:t>ČETRAS KĀJAS KUMEĻAM, AUGŠPĒDUS DANCO.</a:t>
            </a:r>
            <a:endParaRPr lang="lv-LV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4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9" y="-381837"/>
            <a:ext cx="3570511" cy="5399314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tx1"/>
                </a:solidFill>
              </a:rPr>
              <a:t>MĪKLAS ATMINĒJUMS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72" y="-468923"/>
            <a:ext cx="6359029" cy="5486400"/>
          </a:xfrm>
        </p:spPr>
        <p:txBody>
          <a:bodyPr anchor="ctr">
            <a:normAutofit/>
          </a:bodyPr>
          <a:lstStyle/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11500" b="1" dirty="0" smtClean="0">
                <a:solidFill>
                  <a:schemeClr val="tx1"/>
                </a:solidFill>
              </a:rPr>
              <a:t>ŠŪPOLES</a:t>
            </a:r>
            <a:endParaRPr lang="lv-LV" sz="115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0F74E7-7AA9-4171-BCD1-C325B7632D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5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9E09B16-4874-4AF2-86A9-1E174C200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Lieldienas 2011 Latvijā - Liepkalnos pie Pļaviņām Lieldienas ...">
            <a:extLst>
              <a:ext uri="{FF2B5EF4-FFF2-40B4-BE49-F238E27FC236}">
                <a16:creationId xmlns:a16="http://schemas.microsoft.com/office/drawing/2014/main" xmlns="" id="{47644443-12BA-4F3C-A8B3-AC020E1610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557AC3B-63D5-4181-AD35-0D051F7C8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632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62" y="-437165"/>
            <a:ext cx="4411200" cy="5399314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tx1"/>
                </a:solidFill>
              </a:rPr>
              <a:t>ATMINI </a:t>
            </a:r>
            <a:r>
              <a:rPr lang="lv-LV" sz="4000" b="1" dirty="0" smtClean="0">
                <a:solidFill>
                  <a:schemeClr val="tx1"/>
                </a:solidFill>
              </a:rPr>
              <a:t>MĪKLU!</a:t>
            </a:r>
            <a:endParaRPr lang="lv-LV" sz="4000" b="1" dirty="0">
              <a:solidFill>
                <a:schemeClr val="tx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377" y="0"/>
            <a:ext cx="5405114" cy="4990745"/>
          </a:xfrm>
        </p:spPr>
        <p:txBody>
          <a:bodyPr anchor="ctr">
            <a:normAutofit/>
          </a:bodyPr>
          <a:lstStyle/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sz="5400" dirty="0" smtClean="0">
                <a:solidFill>
                  <a:schemeClr val="tx1"/>
                </a:solidFill>
              </a:rPr>
              <a:t>DEBESĪS STĀV, ZEMI SILDA.</a:t>
            </a:r>
            <a:endParaRPr lang="lv-LV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5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9" y="-381837"/>
            <a:ext cx="3570511" cy="5399314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tx1"/>
                </a:solidFill>
              </a:rPr>
              <a:t>MĪKLAS ATMINĒJUMS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72" y="-468923"/>
            <a:ext cx="6359029" cy="5486400"/>
          </a:xfrm>
        </p:spPr>
        <p:txBody>
          <a:bodyPr anchor="ctr">
            <a:normAutofit/>
          </a:bodyPr>
          <a:lstStyle/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11500" b="1" dirty="0" smtClean="0">
                <a:solidFill>
                  <a:schemeClr val="tx1"/>
                </a:solidFill>
              </a:rPr>
              <a:t>SAULE</a:t>
            </a:r>
            <a:endParaRPr lang="lv-LV" sz="115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0F74E7-7AA9-4171-BCD1-C325B7632D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4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tvijasSaule.lv">
            <a:extLst>
              <a:ext uri="{FF2B5EF4-FFF2-40B4-BE49-F238E27FC236}">
                <a16:creationId xmlns:a16="http://schemas.microsoft.com/office/drawing/2014/main" xmlns="" id="{8766391A-22E5-4667-8514-B363B26C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517" y="857675"/>
            <a:ext cx="5140669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5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62" y="-437165"/>
            <a:ext cx="4411200" cy="5399314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tx1"/>
                </a:solidFill>
              </a:rPr>
              <a:t>ATMINI </a:t>
            </a:r>
            <a:r>
              <a:rPr lang="lv-LV" sz="4000" b="1" dirty="0" smtClean="0">
                <a:solidFill>
                  <a:schemeClr val="tx1"/>
                </a:solidFill>
              </a:rPr>
              <a:t>MĪKLU!</a:t>
            </a:r>
            <a:endParaRPr lang="lv-LV" sz="4000" b="1" dirty="0">
              <a:solidFill>
                <a:schemeClr val="tx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285" y="351692"/>
            <a:ext cx="5405114" cy="4990745"/>
          </a:xfrm>
        </p:spPr>
        <p:txBody>
          <a:bodyPr anchor="ctr">
            <a:normAutofit fontScale="92500" lnSpcReduction="20000"/>
          </a:bodyPr>
          <a:lstStyle/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sz="5400" b="1" dirty="0" smtClean="0">
                <a:solidFill>
                  <a:schemeClr val="tx1"/>
                </a:solidFill>
              </a:rPr>
              <a:t>STALTS VĪRS: </a:t>
            </a:r>
            <a:r>
              <a:rPr lang="lv-LV" sz="5400" dirty="0" smtClean="0">
                <a:solidFill>
                  <a:schemeClr val="tx1"/>
                </a:solidFill>
              </a:rPr>
              <a:t>GAĻAS BĀRDA, KAULA DEGUNS, SKRIEN KLIEGDAMS UN BRĒKDAMS.</a:t>
            </a:r>
            <a:endParaRPr lang="lv-LV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9" y="-381837"/>
            <a:ext cx="3570511" cy="5399314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tx1"/>
                </a:solidFill>
              </a:rPr>
              <a:t>MĪKLAS ATMINĒJUMS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72" y="-468923"/>
            <a:ext cx="6359029" cy="5486400"/>
          </a:xfrm>
        </p:spPr>
        <p:txBody>
          <a:bodyPr anchor="ctr">
            <a:normAutofit/>
          </a:bodyPr>
          <a:lstStyle/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11500" b="1" dirty="0" smtClean="0">
                <a:solidFill>
                  <a:schemeClr val="tx1"/>
                </a:solidFill>
              </a:rPr>
              <a:t>GAILIS</a:t>
            </a:r>
            <a:endParaRPr lang="lv-LV" sz="115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0F74E7-7AA9-4171-BCD1-C325B7632D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0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BCA77F-6A46-46C1-822E-DF8DB6F08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9213D27-7A25-46D8-B1BD-E470E49C6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4774" y="559990"/>
            <a:ext cx="10537372" cy="5312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Virsraksts 7">
            <a:extLst>
              <a:ext uri="{FF2B5EF4-FFF2-40B4-BE49-F238E27FC236}">
                <a16:creationId xmlns:a16="http://schemas.microsoft.com/office/drawing/2014/main" xmlns="" id="{DE667922-749C-477C-A747-239F03B87989}"/>
              </a:ext>
            </a:extLst>
          </p:cNvPr>
          <p:cNvSpPr txBox="1">
            <a:spLocks/>
          </p:cNvSpPr>
          <p:nvPr/>
        </p:nvSpPr>
        <p:spPr>
          <a:xfrm>
            <a:off x="1978660" y="809974"/>
            <a:ext cx="8640201" cy="30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6600" b="1" dirty="0" smtClean="0"/>
              <a:t>UZDEVUMS</a:t>
            </a:r>
            <a:endParaRPr lang="lv-LV" sz="6600" b="1" dirty="0"/>
          </a:p>
        </p:txBody>
      </p:sp>
      <p:sp>
        <p:nvSpPr>
          <p:cNvPr id="13" name="Apakšvirsraksts 8">
            <a:extLst>
              <a:ext uri="{FF2B5EF4-FFF2-40B4-BE49-F238E27FC236}">
                <a16:creationId xmlns:a16="http://schemas.microsoft.com/office/drawing/2014/main" xmlns="" id="{0740DE76-7E68-4D00-8AD2-F0B01F69DCFB}"/>
              </a:ext>
            </a:extLst>
          </p:cNvPr>
          <p:cNvSpPr txBox="1">
            <a:spLocks/>
          </p:cNvSpPr>
          <p:nvPr/>
        </p:nvSpPr>
        <p:spPr>
          <a:xfrm>
            <a:off x="1773359" y="4022041"/>
            <a:ext cx="8640202" cy="215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3600" b="1" dirty="0" smtClean="0"/>
              <a:t>LASI UN ATMINI MĪKLAS</a:t>
            </a:r>
            <a:endParaRPr lang="lv-LV" sz="3600" b="1" dirty="0"/>
          </a:p>
          <a:p>
            <a:endParaRPr lang="lv-LV" sz="3600" b="1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91774" y="3924519"/>
            <a:ext cx="520337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1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9E09B16-4874-4AF2-86A9-1E174C200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62" name="Picture 2" descr="Mārtiņdiena latviešu gadskārtu paražās. (+4 Mārtiņdienas receptes ...">
            <a:extLst>
              <a:ext uri="{FF2B5EF4-FFF2-40B4-BE49-F238E27FC236}">
                <a16:creationId xmlns:a16="http://schemas.microsoft.com/office/drawing/2014/main" xmlns="" id="{53EE3B15-4D27-42D0-BAB9-4F8672B87D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" b="181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557AC3B-63D5-4181-AD35-0D051F7C8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571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F8148-43AF-4EE7-BC3B-E4C55760223F}"/>
              </a:ext>
            </a:extLst>
          </p:cNvPr>
          <p:cNvSpPr txBox="1"/>
          <p:nvPr/>
        </p:nvSpPr>
        <p:spPr>
          <a:xfrm>
            <a:off x="2214440" y="1744202"/>
            <a:ext cx="7914298" cy="28007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8800" b="1" dirty="0" smtClean="0">
                <a:solidFill>
                  <a:srgbClr val="C00000"/>
                </a:solidFill>
                <a:latin typeface="Calibri"/>
              </a:rPr>
              <a:t>IZDOMĀ SAVU MĪKLU!</a:t>
            </a:r>
            <a:endParaRPr lang="lv-LV" sz="88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62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62" y="-437165"/>
            <a:ext cx="4411200" cy="5399314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tx1"/>
                </a:solidFill>
              </a:rPr>
              <a:t>ATMINI </a:t>
            </a:r>
            <a:r>
              <a:rPr lang="lv-LV" sz="4000" b="1" dirty="0" smtClean="0">
                <a:solidFill>
                  <a:schemeClr val="tx1"/>
                </a:solidFill>
              </a:rPr>
              <a:t>MĪKLU!</a:t>
            </a:r>
            <a:endParaRPr lang="lv-LV" sz="4000" b="1" dirty="0">
              <a:solidFill>
                <a:schemeClr val="tx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377" y="0"/>
            <a:ext cx="5405114" cy="4990745"/>
          </a:xfrm>
        </p:spPr>
        <p:txBody>
          <a:bodyPr anchor="ctr">
            <a:normAutofit/>
          </a:bodyPr>
          <a:lstStyle/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sz="5400" dirty="0">
                <a:solidFill>
                  <a:schemeClr val="tx1"/>
                </a:solidFill>
              </a:rPr>
              <a:t>MAZA, MAZA MUCIŅA BEZ STĪPĀM UN BEZ DIBENA.</a:t>
            </a:r>
          </a:p>
        </p:txBody>
      </p:sp>
    </p:spTree>
    <p:extLst>
      <p:ext uri="{BB962C8B-B14F-4D97-AF65-F5344CB8AC3E}">
        <p14:creationId xmlns:p14="http://schemas.microsoft.com/office/powerpoint/2010/main" val="142930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9" y="-381837"/>
            <a:ext cx="3570511" cy="5399314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tx1"/>
                </a:solidFill>
              </a:rPr>
              <a:t>MĪKLAS ATMINĒJUMS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72" y="-468923"/>
            <a:ext cx="6359029" cy="5486400"/>
          </a:xfrm>
        </p:spPr>
        <p:txBody>
          <a:bodyPr anchor="ctr">
            <a:normAutofit/>
          </a:bodyPr>
          <a:lstStyle/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11500" b="1" dirty="0">
                <a:solidFill>
                  <a:schemeClr val="tx1"/>
                </a:solidFill>
              </a:rPr>
              <a:t>OLA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0F74E7-7AA9-4171-BCD1-C325B7632D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0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9E09B16-4874-4AF2-86A9-1E174C200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Neparastākās idejas olu krāsošanai">
            <a:extLst>
              <a:ext uri="{FF2B5EF4-FFF2-40B4-BE49-F238E27FC236}">
                <a16:creationId xmlns:a16="http://schemas.microsoft.com/office/drawing/2014/main" xmlns="" id="{B7BE83DB-D0CC-4146-9F20-BFE826D8F3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0" b="16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557AC3B-63D5-4181-AD35-0D051F7C8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12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62" y="-437165"/>
            <a:ext cx="4411200" cy="5399314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tx1"/>
                </a:solidFill>
              </a:rPr>
              <a:t>ATMINI </a:t>
            </a:r>
            <a:r>
              <a:rPr lang="lv-LV" sz="4000" b="1" dirty="0" smtClean="0">
                <a:solidFill>
                  <a:schemeClr val="tx1"/>
                </a:solidFill>
              </a:rPr>
              <a:t>MĪKLU!</a:t>
            </a:r>
            <a:endParaRPr lang="lv-LV" sz="4000" b="1" dirty="0">
              <a:solidFill>
                <a:schemeClr val="tx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377" y="0"/>
            <a:ext cx="5405114" cy="4990745"/>
          </a:xfrm>
        </p:spPr>
        <p:txBody>
          <a:bodyPr anchor="ctr">
            <a:normAutofit/>
          </a:bodyPr>
          <a:lstStyle/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sz="5400" dirty="0" smtClean="0">
                <a:solidFill>
                  <a:schemeClr val="tx1"/>
                </a:solidFill>
              </a:rPr>
              <a:t>PATS SARKANS, ACIS BALTAS.</a:t>
            </a:r>
            <a:endParaRPr lang="lv-LV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9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9" y="-381837"/>
            <a:ext cx="3570511" cy="5399314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chemeClr val="tx1"/>
                </a:solidFill>
              </a:rPr>
              <a:t>MĪKLAS ATMINĒJUMS</a:t>
            </a:r>
          </a:p>
        </p:txBody>
      </p:sp>
      <p:sp>
        <p:nvSpPr>
          <p:cNvPr id="5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72" y="-468923"/>
            <a:ext cx="6359029" cy="5486400"/>
          </a:xfrm>
        </p:spPr>
        <p:txBody>
          <a:bodyPr anchor="ctr">
            <a:normAutofit/>
          </a:bodyPr>
          <a:lstStyle/>
          <a:p>
            <a:endParaRPr lang="lv-LV" b="1" dirty="0">
              <a:solidFill>
                <a:schemeClr val="tx1"/>
              </a:solidFill>
            </a:endParaRPr>
          </a:p>
          <a:p>
            <a:endParaRPr lang="lv-LV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v-LV" sz="11500" b="1" dirty="0" smtClean="0">
                <a:solidFill>
                  <a:schemeClr val="tx1"/>
                </a:solidFill>
              </a:rPr>
              <a:t>PŪPOLS</a:t>
            </a:r>
            <a:endParaRPr lang="lv-LV" sz="115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0F74E7-7AA9-4171-BCD1-C325B7632D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9E09B16-4874-4AF2-86A9-1E174C200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Kur iegādāties pūkainos pūpolvītolus | Praktiski.lv">
            <a:extLst>
              <a:ext uri="{FF2B5EF4-FFF2-40B4-BE49-F238E27FC236}">
                <a16:creationId xmlns:a16="http://schemas.microsoft.com/office/drawing/2014/main" xmlns="" id="{69E3AED0-F38A-4074-86C4-E74019F602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 b="201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557AC3B-63D5-4181-AD35-0D051F7C8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171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C1D98B23-6240-4FEE-B65B-1578AFF6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62" y="-437165"/>
            <a:ext cx="4411200" cy="5399314"/>
          </a:xfrm>
        </p:spPr>
        <p:txBody>
          <a:bodyPr>
            <a:normAutofit/>
          </a:bodyPr>
          <a:lstStyle/>
          <a:p>
            <a:r>
              <a:rPr lang="lv-LV" sz="4000" b="1" dirty="0">
                <a:solidFill>
                  <a:schemeClr val="tx1"/>
                </a:solidFill>
              </a:rPr>
              <a:t>ATMINI </a:t>
            </a:r>
            <a:r>
              <a:rPr lang="lv-LV" sz="4000" b="1" dirty="0" smtClean="0">
                <a:solidFill>
                  <a:schemeClr val="tx1"/>
                </a:solidFill>
              </a:rPr>
              <a:t>MĪKLU!</a:t>
            </a:r>
            <a:endParaRPr lang="lv-LV" sz="4000" b="1" dirty="0">
              <a:solidFill>
                <a:schemeClr val="tx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B3C1A4F6-01FC-4683-A5C6-04AC2DC8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377" y="0"/>
            <a:ext cx="5405114" cy="4990745"/>
          </a:xfrm>
        </p:spPr>
        <p:txBody>
          <a:bodyPr anchor="ctr">
            <a:normAutofit/>
          </a:bodyPr>
          <a:lstStyle/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>
              <a:solidFill>
                <a:schemeClr val="tx1"/>
              </a:solidFill>
            </a:endParaRPr>
          </a:p>
          <a:p>
            <a:pPr algn="ctr"/>
            <a:endParaRPr lang="lv-LV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sz="5400" dirty="0" smtClean="0">
                <a:solidFill>
                  <a:schemeClr val="tx1"/>
                </a:solidFill>
              </a:rPr>
              <a:t>KAS DZIED BEZ NOTĪM?</a:t>
            </a:r>
            <a:endParaRPr lang="lv-LV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19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860</TotalTime>
  <Words>96</Words>
  <Application>Microsoft Office PowerPoint</Application>
  <PresentationFormat>Custom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PowerPoint Presentation</vt:lpstr>
      <vt:lpstr>PowerPoint Presentation</vt:lpstr>
      <vt:lpstr>ATMINI MĪKLU!</vt:lpstr>
      <vt:lpstr>MĪKLAS ATMINĒJUMS</vt:lpstr>
      <vt:lpstr>PowerPoint Presentation</vt:lpstr>
      <vt:lpstr>ATMINI MĪKLU!</vt:lpstr>
      <vt:lpstr>MĪKLAS ATMINĒJUMS</vt:lpstr>
      <vt:lpstr>PowerPoint Presentation</vt:lpstr>
      <vt:lpstr>ATMINI MĪKLU!</vt:lpstr>
      <vt:lpstr>MĪKLAS ATMINĒJUMS</vt:lpstr>
      <vt:lpstr>PowerPoint Presentation</vt:lpstr>
      <vt:lpstr>ATMINI MĪKLU!</vt:lpstr>
      <vt:lpstr>MĪKLAS ATMINĒJUMS</vt:lpstr>
      <vt:lpstr>PowerPoint Presentation</vt:lpstr>
      <vt:lpstr>ATMINI MĪKLU!</vt:lpstr>
      <vt:lpstr>MĪKLAS ATMINĒJUMS</vt:lpstr>
      <vt:lpstr>PowerPoint Presentation</vt:lpstr>
      <vt:lpstr>ATMINI MĪKLU!</vt:lpstr>
      <vt:lpstr>MĪKLAS ATMINĒJUMS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VALODU MĀCĪBU JOMA</dc:title>
  <dc:creator>Sintija</dc:creator>
  <cp:lastModifiedBy>user</cp:lastModifiedBy>
  <cp:revision>7</cp:revision>
  <dcterms:created xsi:type="dcterms:W3CDTF">2020-04-02T10:14:51Z</dcterms:created>
  <dcterms:modified xsi:type="dcterms:W3CDTF">2020-04-03T07:16:51Z</dcterms:modified>
</cp:coreProperties>
</file>