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1" saveSubsetFonts="1">
  <p:sldMasterIdLst>
    <p:sldMasterId id="2147483648" r:id="rId1"/>
  </p:sldMasterIdLst>
  <p:sldIdLst>
    <p:sldId id="256" r:id="rId2"/>
  </p:sldIdLst>
  <p:sldSz cx="6858000" cy="10440988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464" y="3648"/>
      </p:cViewPr>
      <p:guideLst>
        <p:guide orient="horz" pos="3289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243474"/>
            <a:ext cx="5829300" cy="22380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916560"/>
            <a:ext cx="4800600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635644"/>
            <a:ext cx="1157288" cy="135636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635644"/>
            <a:ext cx="3357563" cy="135636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709302"/>
            <a:ext cx="5829300" cy="20736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425337"/>
            <a:ext cx="5829300" cy="228396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709935"/>
            <a:ext cx="2257425" cy="104893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709935"/>
            <a:ext cx="2257425" cy="104893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18123"/>
            <a:ext cx="6172200" cy="174016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37139"/>
            <a:ext cx="3030141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311147"/>
            <a:ext cx="3030141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337139"/>
            <a:ext cx="3031331" cy="9740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11147"/>
            <a:ext cx="3031331" cy="60156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15706"/>
            <a:ext cx="2256235" cy="17691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415707"/>
            <a:ext cx="3833813" cy="89110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84874"/>
            <a:ext cx="2256235" cy="71419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7308692"/>
            <a:ext cx="4114800" cy="8628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932922"/>
            <a:ext cx="4114800" cy="62645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8171524"/>
            <a:ext cx="4114800" cy="12253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18123"/>
            <a:ext cx="6172200" cy="1740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36232"/>
            <a:ext cx="6172200" cy="6890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677250"/>
            <a:ext cx="1600200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34158-D399-449C-B5D5-C79742CBAB68}" type="datetimeFigureOut">
              <a:rPr lang="lv-LV" smtClean="0"/>
              <a:pPr/>
              <a:t>20.03.2020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677250"/>
            <a:ext cx="2171700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677250"/>
            <a:ext cx="1600200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6B3F6-01C7-4E2F-BCCB-45974F0722CA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2657" y="35918"/>
            <a:ext cx="6336704" cy="51090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lv-LV" sz="32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Divi kazlēni</a:t>
            </a:r>
          </a:p>
          <a:p>
            <a:pPr marL="914400" indent="-914400" algn="just"/>
            <a:r>
              <a:rPr lang="lv-LV" sz="2800" b="1" cap="none" spc="0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lv-LV" sz="2800" b="1" cap="none" spc="0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Pār upi bija laipa.</a:t>
            </a:r>
          </a:p>
          <a:p>
            <a:pPr marL="914400" indent="-914400" algn="just"/>
            <a:r>
              <a:rPr lang="lv-LV" sz="28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Pa laipu gāja divi kazlēni.</a:t>
            </a:r>
          </a:p>
          <a:p>
            <a:pPr marL="914400" indent="-914400" algn="just"/>
            <a:r>
              <a:rPr lang="lv-LV" sz="2800" b="1" cap="none" spc="0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 </a:t>
            </a:r>
            <a:r>
              <a:rPr lang="lv-LV" sz="28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</a:t>
            </a:r>
            <a:r>
              <a:rPr lang="lv-LV" sz="2800" b="1" cap="none" spc="0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Dod ceļu! – viens kazlēns sauca.</a:t>
            </a:r>
          </a:p>
          <a:p>
            <a:pPr marL="914400" indent="-914400" algn="just"/>
            <a:r>
              <a:rPr lang="lv-LV" sz="28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4. - Dod tu man ceļu! – otrs kazlēns arī sauca.</a:t>
            </a:r>
          </a:p>
          <a:p>
            <a:pPr marL="914400" indent="-914400" algn="just"/>
            <a:r>
              <a:rPr lang="lv-LV" sz="28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5. Kazlēni sāka badīties.</a:t>
            </a:r>
          </a:p>
          <a:p>
            <a:pPr marL="914400" indent="-914400" algn="just"/>
            <a:r>
              <a:rPr lang="lv-LV" sz="28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6. Plunkš!</a:t>
            </a:r>
          </a:p>
          <a:p>
            <a:pPr marL="914400" indent="-914400" algn="just"/>
            <a:r>
              <a:rPr lang="lv-LV" sz="28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7. Abi iekrita </a:t>
            </a:r>
            <a:r>
              <a:rPr lang="lv-LV" sz="28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upē.</a:t>
            </a:r>
          </a:p>
          <a:p>
            <a:pPr marL="914400" indent="-914400" algn="just"/>
            <a:endParaRPr lang="lv-LV" sz="2800" b="1" dirty="0" smtClean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indent="-914400" algn="just"/>
            <a:r>
              <a:rPr lang="lv-LV" sz="1400" b="1" dirty="0" smtClean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Uzraksti kazas ģimenes locekļu vārdus!</a:t>
            </a:r>
            <a:endParaRPr lang="lv-LV" sz="1400" b="1" dirty="0" smtClean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914400" indent="-914400" algn="just">
              <a:buAutoNum type="arabicPeriod" startAt="4"/>
            </a:pPr>
            <a:endParaRPr lang="en-US" sz="2800" b="1" cap="none" spc="0" dirty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4932462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ttēlu rezultāti vaicājumam “GOAT MAZE”"/>
          <p:cNvPicPr>
            <a:picLocks noChangeAspect="1" noChangeArrowheads="1"/>
          </p:cNvPicPr>
          <p:nvPr/>
        </p:nvPicPr>
        <p:blipFill>
          <a:blip r:embed="rId2" cstate="print"/>
          <a:srcRect b="6445"/>
          <a:stretch>
            <a:fillRect/>
          </a:stretch>
        </p:blipFill>
        <p:spPr bwMode="auto">
          <a:xfrm>
            <a:off x="1556792" y="5868566"/>
            <a:ext cx="3716675" cy="4500414"/>
          </a:xfrm>
          <a:prstGeom prst="rect">
            <a:avLst/>
          </a:prstGeom>
          <a:noFill/>
        </p:spPr>
      </p:pic>
      <p:cxnSp>
        <p:nvCxnSpPr>
          <p:cNvPr id="16" name="Straight Connector 15"/>
          <p:cNvCxnSpPr/>
          <p:nvPr/>
        </p:nvCxnSpPr>
        <p:spPr>
          <a:xfrm>
            <a:off x="-27384" y="5220494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-27384" y="5508526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384" y="5796558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735767" y="6156598"/>
            <a:ext cx="201622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0" name="Rectangle 19"/>
          <p:cNvSpPr/>
          <p:nvPr/>
        </p:nvSpPr>
        <p:spPr>
          <a:xfrm>
            <a:off x="1741250" y="6156598"/>
            <a:ext cx="215475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lv-LV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Palīdzi kazlēnam</a:t>
            </a:r>
          </a:p>
          <a:p>
            <a:pPr algn="ctr"/>
            <a:r>
              <a:rPr lang="lv-LV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</a:t>
            </a:r>
            <a:r>
              <a:rPr lang="lv-LV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okļūt pie m</a:t>
            </a:r>
            <a:r>
              <a:rPr lang="lv-LV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āmiņas!</a:t>
            </a:r>
            <a:endParaRPr lang="en-US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70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21</dc:title>
  <dc:creator>vitak</dc:creator>
  <cp:lastModifiedBy>vitak</cp:lastModifiedBy>
  <cp:revision>4</cp:revision>
  <dcterms:created xsi:type="dcterms:W3CDTF">2018-02-26T04:34:33Z</dcterms:created>
  <dcterms:modified xsi:type="dcterms:W3CDTF">2020-03-20T13:48:42Z</dcterms:modified>
</cp:coreProperties>
</file>