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10440988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282" y="3418"/>
      </p:cViewPr>
      <p:guideLst>
        <p:guide orient="horz" pos="328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3243474"/>
            <a:ext cx="6427074" cy="22380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4133" y="635644"/>
            <a:ext cx="1405923" cy="135636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27" y="635644"/>
            <a:ext cx="4095684" cy="135636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7" y="6709302"/>
            <a:ext cx="6427074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87" y="4425337"/>
            <a:ext cx="6427074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8" y="3709935"/>
            <a:ext cx="2750147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8595" y="3709935"/>
            <a:ext cx="2751460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2337139"/>
            <a:ext cx="3340871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63" y="3311147"/>
            <a:ext cx="3340871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3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6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3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060" y="932922"/>
            <a:ext cx="4536758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0490-4470-4A6E-87A4-FF0A6DF4D907}" type="datetimeFigureOut">
              <a:rPr lang="lv-LV" smtClean="0"/>
              <a:t>02.04.2020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CBA5-132B-4B56-AA66-9CED0DB35913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k\Desktop\aAttaalinaataa maaciissanaas\EKSPERIMENTS NR 1.jpg"/>
          <p:cNvPicPr>
            <a:picLocks noChangeAspect="1" noChangeArrowheads="1"/>
          </p:cNvPicPr>
          <p:nvPr/>
        </p:nvPicPr>
        <p:blipFill>
          <a:blip r:embed="rId2" cstate="print"/>
          <a:srcRect l="16676" t="3368" r="3648" b="19831"/>
          <a:stretch>
            <a:fillRect/>
          </a:stretch>
        </p:blipFill>
        <p:spPr bwMode="auto">
          <a:xfrm>
            <a:off x="108223" y="576064"/>
            <a:ext cx="7360542" cy="97569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29848" y="27207"/>
            <a:ext cx="2701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v-LV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EKSPERIMENTI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13" t="8973" r="2974" b="12049"/>
          <a:stretch>
            <a:fillRect/>
          </a:stretch>
        </p:blipFill>
        <p:spPr bwMode="auto">
          <a:xfrm rot="10800000">
            <a:off x="167675" y="395958"/>
            <a:ext cx="7357372" cy="990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vitak</dc:creator>
  <cp:lastModifiedBy>vitak</cp:lastModifiedBy>
  <cp:revision>1</cp:revision>
  <dcterms:created xsi:type="dcterms:W3CDTF">2020-04-02T10:47:56Z</dcterms:created>
  <dcterms:modified xsi:type="dcterms:W3CDTF">2020-04-02T10:57:50Z</dcterms:modified>
</cp:coreProperties>
</file>