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8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4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9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5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7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9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1B6B-BE69-44A1-B643-FBE2C11295C7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0FCB-8CBC-455D-9D13-E420EC0F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KCDSnflPyU" TargetMode="External"/><Relationship Id="rId2" Type="http://schemas.openxmlformats.org/officeDocument/2006/relationships/hyperlink" Target="https://youtu.be/rBf-cvz67o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6N0O-8Jswk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youtu.be/xiEhppu0K0w" TargetMode="External"/><Relationship Id="rId5" Type="http://schemas.openxmlformats.org/officeDocument/2006/relationships/hyperlink" Target="https://youtu.be/F_DqAfEHg3s" TargetMode="Externa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PX2jfMrUl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PX2jfMrUlU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6HoMD0ZJSZI" TargetMode="External"/><Relationship Id="rId3" Type="http://schemas.openxmlformats.org/officeDocument/2006/relationships/hyperlink" Target="https://youtu.be/QfDCv5XnsUc" TargetMode="External"/><Relationship Id="rId7" Type="http://schemas.openxmlformats.org/officeDocument/2006/relationships/hyperlink" Target="https://youtu.be/cig6ge7_tLQ" TargetMode="External"/><Relationship Id="rId2" Type="http://schemas.openxmlformats.org/officeDocument/2006/relationships/hyperlink" Target="https://youtu.be/HGNeIVyOsi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ztdiFkiNjDo" TargetMode="External"/><Relationship Id="rId5" Type="http://schemas.openxmlformats.org/officeDocument/2006/relationships/hyperlink" Target="https://youtu.be/Szj5Hefpy-U" TargetMode="External"/><Relationship Id="rId4" Type="http://schemas.openxmlformats.org/officeDocument/2006/relationships/hyperlink" Target="https://youtu.be/Dstat0qKoFw" TargetMode="External"/><Relationship Id="rId9" Type="http://schemas.openxmlformats.org/officeDocument/2006/relationships/hyperlink" Target="https://youtu.be/ewzRoxpAUX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318" y="725214"/>
            <a:ext cx="69023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b="1" dirty="0" smtClean="0"/>
          </a:p>
          <a:p>
            <a:r>
              <a:rPr lang="lv-LV" sz="2400" b="1" dirty="0" smtClean="0"/>
              <a:t>Mācību uzdevumi mūzikā – 27.04 – 8.05 </a:t>
            </a:r>
          </a:p>
          <a:p>
            <a:r>
              <a:rPr lang="lv-LV" sz="2400" b="1" dirty="0" smtClean="0"/>
              <a:t>Tēma «Ģimene» 5-7 gadi</a:t>
            </a:r>
            <a:endParaRPr lang="lv-LV" sz="2400" b="1" dirty="0"/>
          </a:p>
          <a:p>
            <a:endParaRPr lang="lv-LV" sz="2400" b="1" dirty="0" smtClean="0"/>
          </a:p>
          <a:p>
            <a:r>
              <a:rPr lang="lv-LV" sz="2400" b="1" dirty="0" smtClean="0"/>
              <a:t>1.</a:t>
            </a:r>
            <a:r>
              <a:rPr lang="en-US" sz="2400" b="1" dirty="0" err="1" smtClean="0"/>
              <a:t>Noklausies</a:t>
            </a:r>
            <a:r>
              <a:rPr lang="en-US" sz="2400" b="1" dirty="0" smtClean="0"/>
              <a:t> </a:t>
            </a:r>
            <a:r>
              <a:rPr lang="en-US" sz="2400" b="1" dirty="0" err="1"/>
              <a:t>dziesmu</a:t>
            </a:r>
            <a:r>
              <a:rPr lang="en-US" sz="2400" b="1" dirty="0"/>
              <a:t> par </a:t>
            </a:r>
            <a:r>
              <a:rPr lang="en-US" sz="2400" b="1" dirty="0" err="1"/>
              <a:t>bērniņu</a:t>
            </a:r>
            <a:r>
              <a:rPr lang="en-US" sz="2400" b="1" dirty="0"/>
              <a:t> un </a:t>
            </a:r>
            <a:r>
              <a:rPr lang="en-US" sz="2400" b="1" dirty="0" err="1"/>
              <a:t>māmiņu</a:t>
            </a:r>
            <a:r>
              <a:rPr lang="en-US" sz="2400" b="1" dirty="0"/>
              <a:t> “’</a:t>
            </a:r>
            <a:r>
              <a:rPr lang="en-US" sz="2400" b="1" dirty="0" err="1"/>
              <a:t>Mazā</a:t>
            </a:r>
            <a:r>
              <a:rPr lang="en-US" sz="2400" b="1" dirty="0"/>
              <a:t> </a:t>
            </a:r>
            <a:r>
              <a:rPr lang="en-US" sz="2400" b="1" dirty="0" err="1"/>
              <a:t>sirsniņa</a:t>
            </a:r>
            <a:r>
              <a:rPr lang="en-US" sz="2400" b="1" dirty="0"/>
              <a:t> </a:t>
            </a:r>
            <a:r>
              <a:rPr lang="en-US" sz="2400" b="1" dirty="0" err="1"/>
              <a:t>lūdz</a:t>
            </a:r>
            <a:r>
              <a:rPr lang="en-US" sz="2400" b="1" dirty="0"/>
              <a:t>”</a:t>
            </a:r>
          </a:p>
          <a:p>
            <a:r>
              <a:rPr lang="en-US" sz="2400" b="1" u="sng" dirty="0">
                <a:hlinkClick r:id="rId2"/>
              </a:rPr>
              <a:t>https://</a:t>
            </a:r>
            <a:r>
              <a:rPr lang="en-US" sz="2400" b="1" u="sng" dirty="0" smtClean="0">
                <a:hlinkClick r:id="rId2"/>
              </a:rPr>
              <a:t>youtu.be/rBf-cvz67ow</a:t>
            </a:r>
            <a:endParaRPr lang="lv-LV" sz="2400" b="1" u="sng" dirty="0" smtClean="0"/>
          </a:p>
          <a:p>
            <a:endParaRPr lang="lv-LV" sz="2400" b="1" u="sng" dirty="0" smtClean="0"/>
          </a:p>
          <a:p>
            <a:r>
              <a:rPr lang="lv-LV" sz="2400" b="1" u="sng" dirty="0" smtClean="0"/>
              <a:t>2.Dziedi līdzi dziesmai «Bučiņas»</a:t>
            </a:r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youtu.be/OKCDSnflPyU</a:t>
            </a:r>
            <a:endParaRPr lang="lv-LV" sz="2400" dirty="0" smtClean="0"/>
          </a:p>
          <a:p>
            <a:endParaRPr lang="lv-LV" sz="2400" dirty="0" smtClean="0"/>
          </a:p>
          <a:p>
            <a:r>
              <a:rPr lang="lv-LV" sz="2400" b="1" dirty="0" smtClean="0"/>
              <a:t>3. Izdomā dejas kustības klausoties dziesmu «No Zvaigznītes»</a:t>
            </a:r>
          </a:p>
          <a:p>
            <a:r>
              <a:rPr lang="en-US" sz="2400" b="1" dirty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youtu.be/6N0O-8JswkQ</a:t>
            </a:r>
            <a:endParaRPr lang="lv-LV" sz="2400" b="1" dirty="0" smtClean="0"/>
          </a:p>
          <a:p>
            <a:endParaRPr lang="en-US" sz="2400" b="1" dirty="0"/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837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286999"/>
              </p:ext>
            </p:extLst>
          </p:nvPr>
        </p:nvGraphicFramePr>
        <p:xfrm>
          <a:off x="2196663" y="830317"/>
          <a:ext cx="6148552" cy="6027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3331029" imgH="4310641" progId="AcroExch.Document.DC">
                  <p:embed/>
                </p:oleObj>
              </mc:Choice>
              <mc:Fallback>
                <p:oleObj name="Acrobat Document" r:id="rId3" imgW="3331029" imgH="43106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6663" y="830317"/>
                        <a:ext cx="6148552" cy="6027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1435" y="115614"/>
            <a:ext cx="6184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KLAUSIES DZIESMU «MAMMĪTE BITĪTE</a:t>
            </a:r>
          </a:p>
          <a:p>
            <a:r>
              <a:rPr lang="lv-LV" dirty="0" smtClean="0">
                <a:hlinkClick r:id="rId5"/>
              </a:rPr>
              <a:t>https://youtu.be/F_DqAfEHg3s</a:t>
            </a:r>
            <a:endParaRPr lang="lv-LV" dirty="0" smtClean="0"/>
          </a:p>
          <a:p>
            <a:r>
              <a:rPr lang="lv-LV" dirty="0" smtClean="0">
                <a:hlinkClick r:id="rId6"/>
              </a:rPr>
              <a:t>https://youtu.be/xiEhppu0K0w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SAVIENO PAREIZĀS PUĶU KRĀSAS BIŠU MEDUS GROZIEM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1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s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698173"/>
              </p:ext>
            </p:extLst>
          </p:nvPr>
        </p:nvGraphicFramePr>
        <p:xfrm>
          <a:off x="1860332" y="1376854"/>
          <a:ext cx="6621516" cy="548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3331029" imgH="4310641" progId="AcroExch.Document.DC">
                  <p:embed/>
                </p:oleObj>
              </mc:Choice>
              <mc:Fallback>
                <p:oleObj name="Acrobat Document" r:id="rId3" imgW="3331029" imgH="43106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0332" y="1376854"/>
                        <a:ext cx="6621516" cy="5481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2055" y="662152"/>
            <a:ext cx="708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IZKRĀSO BIŠU ĢIMENI IZSKAITI UN UZRAKSTI CIPARU CIK BITES IR ĢIMENĒ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3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8483" y="714703"/>
            <a:ext cx="114104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IZGATAVO VECĀKIEM APSVEIKUMU</a:t>
            </a:r>
          </a:p>
          <a:p>
            <a:r>
              <a:rPr lang="lv-LV" dirty="0" smtClean="0"/>
              <a:t>1.                                                2.                                                 3.                                               4.                                                       </a:t>
            </a:r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r>
              <a:rPr lang="lv-LV" dirty="0" smtClean="0"/>
              <a:t>5. IZGRIEZ UN IELĪMĒ SAVU FOTTO </a:t>
            </a:r>
          </a:p>
          <a:p>
            <a:endParaRPr lang="lv-LV" dirty="0"/>
          </a:p>
          <a:p>
            <a:r>
              <a:rPr lang="lv-LV" dirty="0" smtClean="0"/>
              <a:t>6. UZRAKSTI KAUT KO MĪĻU 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31" y="1040523"/>
            <a:ext cx="2364477" cy="2086303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56" y="1040523"/>
            <a:ext cx="2370434" cy="2091559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38" y="1040523"/>
            <a:ext cx="2364476" cy="2086303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662" y="1082564"/>
            <a:ext cx="2316831" cy="2044262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90" y="3244759"/>
            <a:ext cx="2856186" cy="2520164"/>
          </a:xfrm>
          <a:prstGeom prst="rect">
            <a:avLst/>
          </a:prstGeom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01" y="415454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559" y="578069"/>
            <a:ext cx="82186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SAMEKLĒ PLASTMASA GLĀZES UN KOPĀ AR ĢIMENI SPĒLĒ ORĶESTRI SKATOTIES </a:t>
            </a:r>
            <a:r>
              <a:rPr lang="lv-LV" dirty="0" smtClean="0"/>
              <a:t>VIDEO</a:t>
            </a:r>
          </a:p>
          <a:p>
            <a:endParaRPr lang="lv-LV" dirty="0"/>
          </a:p>
          <a:p>
            <a:r>
              <a:rPr lang="lv-LV" dirty="0">
                <a:hlinkClick r:id="rId3"/>
              </a:rPr>
              <a:t>https://</a:t>
            </a:r>
            <a:r>
              <a:rPr lang="lv-LV" dirty="0" smtClean="0">
                <a:hlinkClick r:id="rId3"/>
              </a:rPr>
              <a:t>youtu.be/aPX2jfMrUlU</a:t>
            </a:r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en-US" dirty="0"/>
          </a:p>
        </p:txBody>
      </p:sp>
      <p:pic>
        <p:nvPicPr>
          <p:cNvPr id="4" name="aPX2jfMrUl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4326" y="1778398"/>
            <a:ext cx="5326062" cy="40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1655" y="157655"/>
            <a:ext cx="916502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4.Vakarā pirms gulēt iešanas kopā ar mammu vai tēti dziediet šūpuļdziesmu. «Aijā </a:t>
            </a:r>
            <a:r>
              <a:rPr lang="lv-LV" dirty="0" err="1" smtClean="0"/>
              <a:t>žūžū</a:t>
            </a:r>
            <a:r>
              <a:rPr lang="lv-LV" dirty="0" smtClean="0"/>
              <a:t>»</a:t>
            </a:r>
          </a:p>
          <a:p>
            <a:endParaRPr lang="lv-LV" dirty="0" smtClean="0">
              <a:hlinkClick r:id="rId2"/>
            </a:endParaRPr>
          </a:p>
          <a:p>
            <a:r>
              <a:rPr lang="lv-LV" dirty="0" smtClean="0">
                <a:hlinkClick r:id="rId2"/>
              </a:rPr>
              <a:t>https://youtu.be/HGNeIVyOsig</a:t>
            </a:r>
            <a:endParaRPr lang="lv-LV" dirty="0" smtClean="0"/>
          </a:p>
          <a:p>
            <a:r>
              <a:rPr lang="lv-LV" dirty="0" smtClean="0"/>
              <a:t>Kamēr aizmiedz, klausies vēl šūpuļdziesmas saldam miedziņam.</a:t>
            </a:r>
          </a:p>
          <a:p>
            <a:r>
              <a:rPr lang="lv-LV" dirty="0" smtClean="0"/>
              <a:t>«Miedziņš gaida»</a:t>
            </a:r>
          </a:p>
          <a:p>
            <a:r>
              <a:rPr lang="lv-LV" dirty="0" smtClean="0">
                <a:hlinkClick r:id="rId3"/>
              </a:rPr>
              <a:t>https://youtu.be/QfDCv5XnsUc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«Šūpuļdziesma»</a:t>
            </a:r>
          </a:p>
          <a:p>
            <a:r>
              <a:rPr lang="lv-LV" dirty="0" smtClean="0"/>
              <a:t> </a:t>
            </a:r>
            <a:r>
              <a:rPr lang="lv-LV" dirty="0" smtClean="0">
                <a:hlinkClick r:id="rId4"/>
              </a:rPr>
              <a:t>https://youtu.be/Dstat0qKoFw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«Velc pelīte saldu miegu»</a:t>
            </a:r>
          </a:p>
          <a:p>
            <a:r>
              <a:rPr lang="lv-LV" dirty="0" smtClean="0">
                <a:hlinkClick r:id="rId5"/>
              </a:rPr>
              <a:t>https://youtu.be/Szj5Hefpy-U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«Tēti»</a:t>
            </a:r>
          </a:p>
          <a:p>
            <a:r>
              <a:rPr lang="lv-LV" dirty="0" smtClean="0">
                <a:hlinkClick r:id="rId6"/>
              </a:rPr>
              <a:t>https://youtu.be/ztdiFkiNjDo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«Naktstauriņi»</a:t>
            </a:r>
          </a:p>
          <a:p>
            <a:r>
              <a:rPr lang="lv-LV" dirty="0" smtClean="0">
                <a:hlinkClick r:id="rId7"/>
              </a:rPr>
              <a:t>https://youtu.be/cig6ge7_tLQ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«Čuči guli»</a:t>
            </a:r>
          </a:p>
          <a:p>
            <a:r>
              <a:rPr lang="lv-LV" dirty="0" smtClean="0">
                <a:hlinkClick r:id="rId8"/>
              </a:rPr>
              <a:t>https://youtu.be/6HoMD0ZJSZI</a:t>
            </a:r>
            <a:endParaRPr lang="lv-LV" dirty="0" smtClean="0"/>
          </a:p>
          <a:p>
            <a:r>
              <a:rPr lang="lv-LV" dirty="0" smtClean="0"/>
              <a:t>«Māmiņai»</a:t>
            </a:r>
          </a:p>
          <a:p>
            <a:r>
              <a:rPr lang="lv-LV" dirty="0" smtClean="0">
                <a:hlinkClick r:id="rId9"/>
              </a:rPr>
              <a:t>https://youtu.be/ewzRoxpAUXQ</a:t>
            </a:r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 </a:t>
            </a:r>
            <a:endParaRPr lang="en-US" dirty="0"/>
          </a:p>
        </p:txBody>
      </p:sp>
      <p:sp>
        <p:nvSpPr>
          <p:cNvPr id="4" name="Taisnstūris 3"/>
          <p:cNvSpPr/>
          <p:nvPr/>
        </p:nvSpPr>
        <p:spPr>
          <a:xfrm>
            <a:off x="45593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1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195</Words>
  <Application>Microsoft Office PowerPoint</Application>
  <PresentationFormat>Platekrāna</PresentationFormat>
  <Paragraphs>66</Paragraphs>
  <Slides>6</Slides>
  <Notes>0</Notes>
  <HiddenSlides>0</HiddenSlides>
  <MMClips>1</MMClips>
  <ScaleCrop>false</ScaleCrop>
  <HeadingPairs>
    <vt:vector size="8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dizains</vt:lpstr>
      <vt:lpstr>Acrobat Document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Windows User</dc:creator>
  <cp:lastModifiedBy>Windows User</cp:lastModifiedBy>
  <cp:revision>14</cp:revision>
  <dcterms:created xsi:type="dcterms:W3CDTF">2020-04-27T06:23:35Z</dcterms:created>
  <dcterms:modified xsi:type="dcterms:W3CDTF">2020-05-06T08:31:14Z</dcterms:modified>
</cp:coreProperties>
</file>